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1" r:id="rId1"/>
  </p:sldMasterIdLst>
  <p:notesMasterIdLst>
    <p:notesMasterId r:id="rId23"/>
  </p:notesMasterIdLst>
  <p:handoutMasterIdLst>
    <p:handoutMasterId r:id="rId24"/>
  </p:handoutMasterIdLst>
  <p:sldIdLst>
    <p:sldId id="256" r:id="rId2"/>
    <p:sldId id="272" r:id="rId3"/>
    <p:sldId id="269" r:id="rId4"/>
    <p:sldId id="297" r:id="rId5"/>
    <p:sldId id="322" r:id="rId6"/>
    <p:sldId id="261" r:id="rId7"/>
    <p:sldId id="288" r:id="rId8"/>
    <p:sldId id="321" r:id="rId9"/>
    <p:sldId id="281" r:id="rId10"/>
    <p:sldId id="309" r:id="rId11"/>
    <p:sldId id="294" r:id="rId12"/>
    <p:sldId id="268" r:id="rId13"/>
    <p:sldId id="311" r:id="rId14"/>
    <p:sldId id="274" r:id="rId15"/>
    <p:sldId id="275" r:id="rId16"/>
    <p:sldId id="323" r:id="rId17"/>
    <p:sldId id="277" r:id="rId18"/>
    <p:sldId id="283" r:id="rId19"/>
    <p:sldId id="324" r:id="rId20"/>
    <p:sldId id="289" r:id="rId21"/>
    <p:sldId id="284" r:id="rId22"/>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1pPr>
    <a:lvl2pPr marL="4572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2pPr>
    <a:lvl3pPr marL="9144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3pPr>
    <a:lvl4pPr marL="13716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4pPr>
    <a:lvl5pPr marL="18288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5pPr>
    <a:lvl6pPr marL="2286000" algn="l" defTabSz="914400" rtl="0" eaLnBrk="1" latinLnBrk="0" hangingPunct="1">
      <a:defRPr kern="1200">
        <a:solidFill>
          <a:schemeClr val="tx1"/>
        </a:solidFill>
        <a:latin typeface="Comic Sans MS" panose="030F0702030302020204" pitchFamily="66" charset="0"/>
        <a:ea typeface="+mn-ea"/>
        <a:cs typeface="+mn-cs"/>
      </a:defRPr>
    </a:lvl6pPr>
    <a:lvl7pPr marL="2743200" algn="l" defTabSz="914400" rtl="0" eaLnBrk="1" latinLnBrk="0" hangingPunct="1">
      <a:defRPr kern="1200">
        <a:solidFill>
          <a:schemeClr val="tx1"/>
        </a:solidFill>
        <a:latin typeface="Comic Sans MS" panose="030F0702030302020204" pitchFamily="66" charset="0"/>
        <a:ea typeface="+mn-ea"/>
        <a:cs typeface="+mn-cs"/>
      </a:defRPr>
    </a:lvl7pPr>
    <a:lvl8pPr marL="3200400" algn="l" defTabSz="914400" rtl="0" eaLnBrk="1" latinLnBrk="0" hangingPunct="1">
      <a:defRPr kern="1200">
        <a:solidFill>
          <a:schemeClr val="tx1"/>
        </a:solidFill>
        <a:latin typeface="Comic Sans MS" panose="030F0702030302020204" pitchFamily="66" charset="0"/>
        <a:ea typeface="+mn-ea"/>
        <a:cs typeface="+mn-cs"/>
      </a:defRPr>
    </a:lvl8pPr>
    <a:lvl9pPr marL="3657600" algn="l" defTabSz="914400" rtl="0" eaLnBrk="1" latinLnBrk="0" hangingPunct="1">
      <a:defRPr kern="1200">
        <a:solidFill>
          <a:schemeClr val="tx1"/>
        </a:solidFill>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C1724F-43F6-B137-C085-A773611D585C}" v="1795" dt="2025-06-26T18:03:00.9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216" autoAdjust="0"/>
  </p:normalViewPr>
  <p:slideViewPr>
    <p:cSldViewPr>
      <p:cViewPr varScale="1">
        <p:scale>
          <a:sx n="82" d="100"/>
          <a:sy n="82" d="100"/>
        </p:scale>
        <p:origin x="150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F5648D19-C297-0A63-F469-723D861470DA}"/>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dirty="0"/>
          </a:p>
        </p:txBody>
      </p:sp>
      <p:sp>
        <p:nvSpPr>
          <p:cNvPr id="27651" name="Rectangle 3">
            <a:extLst>
              <a:ext uri="{FF2B5EF4-FFF2-40B4-BE49-F238E27FC236}">
                <a16:creationId xmlns:a16="http://schemas.microsoft.com/office/drawing/2014/main" id="{383E8ACE-3B7B-11AB-FCFD-E914609387A2}"/>
              </a:ext>
            </a:extLst>
          </p:cNvPr>
          <p:cNvSpPr>
            <a:spLocks noGrp="1" noChangeArrowheads="1"/>
          </p:cNvSpPr>
          <p:nvPr>
            <p:ph type="dt" sz="quarter" idx="1"/>
          </p:nvPr>
        </p:nvSpPr>
        <p:spPr bwMode="auto">
          <a:xfrm>
            <a:off x="3849688"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dirty="0"/>
          </a:p>
        </p:txBody>
      </p:sp>
      <p:sp>
        <p:nvSpPr>
          <p:cNvPr id="27652" name="Rectangle 4">
            <a:extLst>
              <a:ext uri="{FF2B5EF4-FFF2-40B4-BE49-F238E27FC236}">
                <a16:creationId xmlns:a16="http://schemas.microsoft.com/office/drawing/2014/main" id="{F6E2B125-3C92-2EAE-29F2-B196D19F7F54}"/>
              </a:ext>
            </a:extLst>
          </p:cNvPr>
          <p:cNvSpPr>
            <a:spLocks noGrp="1" noChangeArrowheads="1"/>
          </p:cNvSpPr>
          <p:nvPr>
            <p:ph type="ftr" sz="quarter" idx="2"/>
          </p:nvPr>
        </p:nvSpPr>
        <p:spPr bwMode="auto">
          <a:xfrm>
            <a:off x="0"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dirty="0"/>
          </a:p>
        </p:txBody>
      </p:sp>
      <p:sp>
        <p:nvSpPr>
          <p:cNvPr id="27653" name="Rectangle 5">
            <a:extLst>
              <a:ext uri="{FF2B5EF4-FFF2-40B4-BE49-F238E27FC236}">
                <a16:creationId xmlns:a16="http://schemas.microsoft.com/office/drawing/2014/main" id="{27BD887E-7CEF-D0E0-3AB2-1AC003C4B538}"/>
              </a:ext>
            </a:extLst>
          </p:cNvPr>
          <p:cNvSpPr>
            <a:spLocks noGrp="1" noChangeArrowheads="1"/>
          </p:cNvSpPr>
          <p:nvPr>
            <p:ph type="sldNum" sz="quarter" idx="3"/>
          </p:nvPr>
        </p:nvSpPr>
        <p:spPr bwMode="auto">
          <a:xfrm>
            <a:off x="3849688"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03A49409-9C1A-4EF1-922C-F19274E5C486}" type="slidenum">
              <a:rPr lang="en-GB" altLang="en-US"/>
              <a:pPr>
                <a:defRPr/>
              </a:pPr>
              <a:t>‹#›</a:t>
            </a:fld>
            <a:endParaRPr lang="en-GB"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40C6DF-BA14-B074-9E0C-CD828F37E9DA}"/>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Comic Sans MS" charset="0"/>
              </a:defRPr>
            </a:lvl1pPr>
          </a:lstStyle>
          <a:p>
            <a:pPr>
              <a:defRPr/>
            </a:pPr>
            <a:endParaRPr lang="en-US" dirty="0"/>
          </a:p>
        </p:txBody>
      </p:sp>
      <p:sp>
        <p:nvSpPr>
          <p:cNvPr id="3" name="Date Placeholder 2">
            <a:extLst>
              <a:ext uri="{FF2B5EF4-FFF2-40B4-BE49-F238E27FC236}">
                <a16:creationId xmlns:a16="http://schemas.microsoft.com/office/drawing/2014/main" id="{6C13D269-094A-31BA-C2A0-7B3B2773EF23}"/>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Comic Sans MS" charset="0"/>
              </a:defRPr>
            </a:lvl1pPr>
          </a:lstStyle>
          <a:p>
            <a:pPr>
              <a:defRPr/>
            </a:pPr>
            <a:fld id="{D0839941-9473-4593-A056-0CC9AFA21EA4}" type="datetimeFigureOut">
              <a:rPr lang="en-US"/>
              <a:pPr>
                <a:defRPr/>
              </a:pPr>
              <a:t>7/2/2025</a:t>
            </a:fld>
            <a:endParaRPr lang="en-US" dirty="0"/>
          </a:p>
        </p:txBody>
      </p:sp>
      <p:sp>
        <p:nvSpPr>
          <p:cNvPr id="4" name="Slide Image Placeholder 3">
            <a:extLst>
              <a:ext uri="{FF2B5EF4-FFF2-40B4-BE49-F238E27FC236}">
                <a16:creationId xmlns:a16="http://schemas.microsoft.com/office/drawing/2014/main" id="{F26A4288-A4EE-6F84-BEA4-D2AC17DD1893}"/>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82552793-527B-750E-6D7F-68AA7B55F355}"/>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EA19A1DF-CDFD-14C5-81F0-129FF1C1C87D}"/>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Comic Sans MS" charset="0"/>
              </a:defRPr>
            </a:lvl1pPr>
          </a:lstStyle>
          <a:p>
            <a:pPr>
              <a:defRPr/>
            </a:pPr>
            <a:endParaRPr lang="en-US" dirty="0"/>
          </a:p>
        </p:txBody>
      </p:sp>
      <p:sp>
        <p:nvSpPr>
          <p:cNvPr id="7" name="Slide Number Placeholder 6">
            <a:extLst>
              <a:ext uri="{FF2B5EF4-FFF2-40B4-BE49-F238E27FC236}">
                <a16:creationId xmlns:a16="http://schemas.microsoft.com/office/drawing/2014/main" id="{AE5BC1BA-3AA0-0DCE-89F7-F60C23E07FB6}"/>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F9F9B2C5-F891-4755-917D-13CD95572777}"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5611F4F0-15C3-B489-D2EA-69EF9244E25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B8F2D48C-471C-C502-B3B2-E827A1E788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Mary Intros – AH Intro</a:t>
            </a:r>
          </a:p>
          <a:p>
            <a:r>
              <a:rPr lang="en-GB" altLang="en-US" dirty="0"/>
              <a:t>A lot to take in  - slides will be on our website</a:t>
            </a:r>
          </a:p>
        </p:txBody>
      </p:sp>
      <p:sp>
        <p:nvSpPr>
          <p:cNvPr id="9220" name="Slide Number Placeholder 3">
            <a:extLst>
              <a:ext uri="{FF2B5EF4-FFF2-40B4-BE49-F238E27FC236}">
                <a16:creationId xmlns:a16="http://schemas.microsoft.com/office/drawing/2014/main" id="{8F6C963A-74CB-B5F7-C4C9-5801BE4E239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4B70CB9-727D-4FB4-A8CB-DE123E42B055}" type="slidenum">
              <a:rPr lang="en-US" altLang="en-US" smtClean="0"/>
              <a:pPr/>
              <a:t>2</a:t>
            </a:fld>
            <a:endParaRPr lang="en-US"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051889C0-5B72-8A67-8BF9-B307ECFCF22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8A194CA2-969F-B799-A02E-0D7E89B2454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Happy children make for good learners and collaborators.</a:t>
            </a:r>
          </a:p>
        </p:txBody>
      </p:sp>
      <p:sp>
        <p:nvSpPr>
          <p:cNvPr id="14340" name="Slide Number Placeholder 3">
            <a:extLst>
              <a:ext uri="{FF2B5EF4-FFF2-40B4-BE49-F238E27FC236}">
                <a16:creationId xmlns:a16="http://schemas.microsoft.com/office/drawing/2014/main" id="{FD452E89-63C3-1BCA-DB80-48958E47AB2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FACC57E-4AA6-488E-9040-08DA5F0A9E1D}" type="slidenum">
              <a:rPr lang="en-US" altLang="en-US" smtClean="0"/>
              <a:pPr/>
              <a:t>3</a:t>
            </a:fld>
            <a:endParaRPr lang="en-US"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18771C61-BDC5-7503-E10A-7CBC67A7374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7664B0EA-7083-CDA2-A496-A7BD5C4AE35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Wendy</a:t>
            </a:r>
          </a:p>
        </p:txBody>
      </p:sp>
      <p:sp>
        <p:nvSpPr>
          <p:cNvPr id="32772" name="Slide Number Placeholder 3">
            <a:extLst>
              <a:ext uri="{FF2B5EF4-FFF2-40B4-BE49-F238E27FC236}">
                <a16:creationId xmlns:a16="http://schemas.microsoft.com/office/drawing/2014/main" id="{E1BCF366-313F-F2F5-778D-09C98D98698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D4203D3C-068E-4F7E-8B9C-2DAE9249F614}" type="slidenum">
              <a:rPr lang="en-GB" altLang="en-US" smtClean="0">
                <a:latin typeface="Times New Roman" panose="02020603050405020304" pitchFamily="18" charset="0"/>
                <a:ea typeface="MS PGothic" panose="020B0600070205080204" pitchFamily="34" charset="-128"/>
              </a:rPr>
              <a:pPr eaLnBrk="1" hangingPunct="1"/>
              <a:t>4</a:t>
            </a:fld>
            <a:endParaRPr lang="en-GB" altLang="en-US" dirty="0">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DBFC5833-F85A-E59B-2DC7-A20400D2674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06D60875-3774-87F9-5192-AA03DE2FECB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8916" name="Slide Number Placeholder 3">
            <a:extLst>
              <a:ext uri="{FF2B5EF4-FFF2-40B4-BE49-F238E27FC236}">
                <a16:creationId xmlns:a16="http://schemas.microsoft.com/office/drawing/2014/main" id="{24D4533C-330B-0A9A-27BA-A8C6764B349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AA1BD694-7ADA-416F-A2BB-AE10C6C0B5DB}" type="slidenum">
              <a:rPr lang="en-GB" altLang="en-US" smtClean="0">
                <a:latin typeface="Times New Roman" panose="02020603050405020304" pitchFamily="18" charset="0"/>
                <a:ea typeface="MS PGothic" panose="020B0600070205080204" pitchFamily="34" charset="-128"/>
              </a:rPr>
              <a:pPr eaLnBrk="1" hangingPunct="1"/>
              <a:t>7</a:t>
            </a:fld>
            <a:endParaRPr lang="en-GB" altLang="en-US" dirty="0">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Books have been chosen to broaden reading diet. There is a mixture of classic texts, poetry, modern texts and non-fiction texts too. Hopefully something for everyone!</a:t>
            </a:r>
          </a:p>
          <a:p>
            <a:r>
              <a:rPr lang="en-GB" dirty="0"/>
              <a:t>Show parents an example of what the front of the reading records will look like.</a:t>
            </a:r>
          </a:p>
          <a:p>
            <a:r>
              <a:rPr lang="en-GB" dirty="0"/>
              <a:t>Remind parents that they can loan books from the library or buy them for their own book collection.</a:t>
            </a:r>
          </a:p>
        </p:txBody>
      </p:sp>
      <p:sp>
        <p:nvSpPr>
          <p:cNvPr id="4" name="Slide Number Placeholder 3"/>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34EB96CB-E683-4288-B92C-C1578E2479C3}" type="slidenum">
              <a:rPr kumimoji="0" lang="en-GB" sz="1200" b="0" i="0" u="none" strike="noStrike" kern="1200" cap="none" spc="0" normalizeH="0" baseline="0" noProof="0" smtClean="0">
                <a:ln>
                  <a:noFill/>
                </a:ln>
                <a:solidFill>
                  <a:prstClr val="black"/>
                </a:solidFill>
                <a:effectLst/>
                <a:uLnTx/>
                <a:uFillTx/>
                <a:latin typeface="Comic Sans MS" panose="030F0702030302020204" pitchFamily="66"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GB" sz="1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37089091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511E38F6-0ABC-2849-436B-B7DF6252002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950E29D5-1252-86E6-45DC-CE92AF4BE73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6868" name="Slide Number Placeholder 3">
            <a:extLst>
              <a:ext uri="{FF2B5EF4-FFF2-40B4-BE49-F238E27FC236}">
                <a16:creationId xmlns:a16="http://schemas.microsoft.com/office/drawing/2014/main" id="{A5DC3E5F-0768-0CE7-380F-B0FF68A23C7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4357575A-5C28-43BD-81CC-C8F85FB7089B}" type="slidenum">
              <a:rPr lang="en-GB" altLang="en-US" smtClean="0">
                <a:latin typeface="Times New Roman" panose="02020603050405020304" pitchFamily="18" charset="0"/>
                <a:ea typeface="MS PGothic" panose="020B0600070205080204" pitchFamily="34" charset="-128"/>
              </a:rPr>
              <a:pPr eaLnBrk="1" hangingPunct="1"/>
              <a:t>10</a:t>
            </a:fld>
            <a:endParaRPr lang="en-GB" altLang="en-US" dirty="0">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3F633AC4-EA45-AAE2-3B2A-74596928704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206B85E4-7A90-3E88-E29E-2BA6C69141A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43012" name="Slide Number Placeholder 3">
            <a:extLst>
              <a:ext uri="{FF2B5EF4-FFF2-40B4-BE49-F238E27FC236}">
                <a16:creationId xmlns:a16="http://schemas.microsoft.com/office/drawing/2014/main" id="{BD00AE9E-E7E5-B995-F808-B93E4534702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135DA034-03C0-4C53-B52C-2E68C91F49F6}" type="slidenum">
              <a:rPr lang="en-GB" altLang="en-US" smtClean="0">
                <a:latin typeface="Times New Roman" panose="02020603050405020304" pitchFamily="18" charset="0"/>
                <a:ea typeface="MS PGothic" panose="020B0600070205080204" pitchFamily="34" charset="-128"/>
              </a:rPr>
              <a:pPr eaLnBrk="1" hangingPunct="1"/>
              <a:t>11</a:t>
            </a:fld>
            <a:endParaRPr lang="en-GB" altLang="en-US" dirty="0">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9D2B0810-D947-CCAA-9203-2D3EB0F04C4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1A7EB58C-CB5D-76B3-EBCA-49C46918AF5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17412" name="Slide Number Placeholder 3">
            <a:extLst>
              <a:ext uri="{FF2B5EF4-FFF2-40B4-BE49-F238E27FC236}">
                <a16:creationId xmlns:a16="http://schemas.microsoft.com/office/drawing/2014/main" id="{4733AA3F-DF22-D3B3-6A2E-7751140C5B8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9C07E4BA-863D-44F4-AE50-065BC7A50114}" type="slidenum">
              <a:rPr lang="en-GB" altLang="en-US" smtClean="0">
                <a:latin typeface="Times New Roman" panose="02020603050405020304" pitchFamily="18" charset="0"/>
                <a:ea typeface="MS PGothic" panose="020B0600070205080204" pitchFamily="34" charset="-128"/>
              </a:rPr>
              <a:pPr eaLnBrk="1" hangingPunct="1"/>
              <a:t>17</a:t>
            </a:fld>
            <a:endParaRPr lang="en-GB" altLang="en-US" dirty="0">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ACCAC068-EDDA-24F1-184A-6895A964F86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39047C86-350F-CF6B-AAB8-CF73CA230E8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20484" name="Slide Number Placeholder 3">
            <a:extLst>
              <a:ext uri="{FF2B5EF4-FFF2-40B4-BE49-F238E27FC236}">
                <a16:creationId xmlns:a16="http://schemas.microsoft.com/office/drawing/2014/main" id="{25CF923C-CB7E-7431-6254-857B62AAD10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E8F7F04D-887C-4B00-A6EC-49E9EC1DE2E4}" type="slidenum">
              <a:rPr lang="en-GB" altLang="en-US" smtClean="0">
                <a:latin typeface="Times New Roman" panose="02020603050405020304" pitchFamily="18" charset="0"/>
                <a:ea typeface="MS PGothic" panose="020B0600070205080204" pitchFamily="34" charset="-128"/>
              </a:rPr>
              <a:pPr eaLnBrk="1" hangingPunct="1"/>
              <a:t>18</a:t>
            </a:fld>
            <a:endParaRPr lang="en-GB" altLang="en-US" dirty="0">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96E18-CD2E-7973-44A9-9C4C991E1169}"/>
            </a:ext>
          </a:extLst>
        </p:cNvPr>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380C3EFC-23AE-1174-EE08-F7A687029ED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B000280F-9FEC-E96B-43E3-22E9B4ED824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20484" name="Slide Number Placeholder 3">
            <a:extLst>
              <a:ext uri="{FF2B5EF4-FFF2-40B4-BE49-F238E27FC236}">
                <a16:creationId xmlns:a16="http://schemas.microsoft.com/office/drawing/2014/main" id="{AE81A5DB-D158-3DB9-2570-AC25A24C5A9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E8F7F04D-887C-4B00-A6EC-49E9EC1DE2E4}" type="slidenum">
              <a:rPr lang="en-GB" altLang="en-US" smtClean="0">
                <a:latin typeface="Times New Roman" panose="02020603050405020304" pitchFamily="18" charset="0"/>
                <a:ea typeface="MS PGothic" panose="020B0600070205080204" pitchFamily="34" charset="-128"/>
              </a:rPr>
              <a:pPr eaLnBrk="1" hangingPunct="1"/>
              <a:t>19</a:t>
            </a:fld>
            <a:endParaRPr lang="en-GB" altLang="en-US" dirty="0">
              <a:latin typeface="Times New Roman" panose="02020603050405020304" pitchFamily="18" charset="0"/>
              <a:ea typeface="MS PGothic" panose="020B0600070205080204" pitchFamily="34" charset="-128"/>
            </a:endParaRPr>
          </a:p>
        </p:txBody>
      </p:sp>
    </p:spTree>
    <p:extLst>
      <p:ext uri="{BB962C8B-B14F-4D97-AF65-F5344CB8AC3E}">
        <p14:creationId xmlns:p14="http://schemas.microsoft.com/office/powerpoint/2010/main" val="10998930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0599822A-5857-F150-39FF-275DF62FED2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2C3C43BF-1258-C44F-3F0B-8BAC9B8EE3E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Reading diary example.</a:t>
            </a:r>
          </a:p>
        </p:txBody>
      </p:sp>
      <p:sp>
        <p:nvSpPr>
          <p:cNvPr id="45060" name="Slide Number Placeholder 3">
            <a:extLst>
              <a:ext uri="{FF2B5EF4-FFF2-40B4-BE49-F238E27FC236}">
                <a16:creationId xmlns:a16="http://schemas.microsoft.com/office/drawing/2014/main" id="{FD0EF558-6CE1-489F-DCA1-2161A23A777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F92F0AEF-3352-4C3B-9AC4-0F354F892331}" type="slidenum">
              <a:rPr lang="en-GB" altLang="en-US" smtClean="0">
                <a:latin typeface="Times New Roman" panose="02020603050405020304" pitchFamily="18" charset="0"/>
                <a:ea typeface="MS PGothic" panose="020B0600070205080204" pitchFamily="34" charset="-128"/>
              </a:rPr>
              <a:pPr eaLnBrk="1" hangingPunct="1"/>
              <a:t>20</a:t>
            </a:fld>
            <a:endParaRPr lang="en-GB" altLang="en-US" dirty="0">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4FB2FFCE-C246-3FB8-B3A4-71014D71B5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EF87318A-F245-CCD2-CCC7-91D9E0448B7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22532" name="Slide Number Placeholder 3">
            <a:extLst>
              <a:ext uri="{FF2B5EF4-FFF2-40B4-BE49-F238E27FC236}">
                <a16:creationId xmlns:a16="http://schemas.microsoft.com/office/drawing/2014/main" id="{C4782554-D67F-2B72-0562-E8922555A9E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B7C2623A-4353-4F63-9A0B-2AC32D1BA629}" type="slidenum">
              <a:rPr lang="en-GB" altLang="en-US" smtClean="0">
                <a:latin typeface="Times New Roman" panose="02020603050405020304" pitchFamily="18" charset="0"/>
                <a:ea typeface="MS PGothic" panose="020B0600070205080204" pitchFamily="34" charset="-128"/>
              </a:rPr>
              <a:pPr eaLnBrk="1" hangingPunct="1"/>
              <a:t>21</a:t>
            </a:fld>
            <a:endParaRPr lang="en-GB" altLang="en-US" dirty="0">
              <a:latin typeface="Times New Roman" panose="02020603050405020304" pitchFamily="18" charset="0"/>
              <a:ea typeface="MS PGothic"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15">
            <a:extLst>
              <a:ext uri="{FF2B5EF4-FFF2-40B4-BE49-F238E27FC236}">
                <a16:creationId xmlns:a16="http://schemas.microsoft.com/office/drawing/2014/main" id="{E5E04EF9-594A-49BD-A349-3CEB8D347495}"/>
              </a:ext>
            </a:extLst>
          </p:cNvPr>
          <p:cNvGrpSpPr>
            <a:grpSpLocks/>
          </p:cNvGrpSpPr>
          <p:nvPr/>
        </p:nvGrpSpPr>
        <p:grpSpPr bwMode="auto">
          <a:xfrm>
            <a:off x="0" y="0"/>
            <a:ext cx="9144000" cy="6858000"/>
            <a:chOff x="0" y="0"/>
            <a:chExt cx="9144000" cy="6858000"/>
          </a:xfrm>
        </p:grpSpPr>
        <p:sp>
          <p:nvSpPr>
            <p:cNvPr id="5" name="Rectangle 4">
              <a:extLst>
                <a:ext uri="{FF2B5EF4-FFF2-40B4-BE49-F238E27FC236}">
                  <a16:creationId xmlns:a16="http://schemas.microsoft.com/office/drawing/2014/main" id="{626D6B13-17F5-8895-D0B6-5C7FDB942B6D}"/>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7F36F6EE-45C6-040E-96E2-9FAF579E9D43}"/>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grpSp>
      <p:sp>
        <p:nvSpPr>
          <p:cNvPr id="7" name="Freeform 17">
            <a:extLst>
              <a:ext uri="{FF2B5EF4-FFF2-40B4-BE49-F238E27FC236}">
                <a16:creationId xmlns:a16="http://schemas.microsoft.com/office/drawing/2014/main" id="{AA631CAA-3517-B5E6-75F3-A6D03D2A2E17}"/>
              </a:ext>
            </a:extLst>
          </p:cNvPr>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8" name="Rectangle 7">
            <a:extLst>
              <a:ext uri="{FF2B5EF4-FFF2-40B4-BE49-F238E27FC236}">
                <a16:creationId xmlns:a16="http://schemas.microsoft.com/office/drawing/2014/main" id="{A364139E-4BF2-7729-DE3C-CB72CE8DA747}"/>
              </a:ext>
            </a:extLst>
          </p:cNvPr>
          <p:cNvSpPr/>
          <p:nvPr/>
        </p:nvSpPr>
        <p:spPr>
          <a:xfrm>
            <a:off x="990600" y="1017588"/>
            <a:ext cx="7178675" cy="4830762"/>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463EB30F-6EF5-6FA1-D30A-32F161A57A49}"/>
              </a:ext>
            </a:extLst>
          </p:cNvPr>
          <p:cNvSpPr/>
          <p:nvPr/>
        </p:nvSpPr>
        <p:spPr>
          <a:xfrm>
            <a:off x="990600" y="1009650"/>
            <a:ext cx="7180263" cy="48323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10" name="Picture 2" descr="C:\Users\Administrator\Desktop\Pushpin Dev\Assets\pushpinLeft.png">
            <a:extLst>
              <a:ext uri="{FF2B5EF4-FFF2-40B4-BE49-F238E27FC236}">
                <a16:creationId xmlns:a16="http://schemas.microsoft.com/office/drawing/2014/main" id="{236EA3FD-7392-C299-7952-36E90A4E8E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35684">
            <a:off x="769938" y="701675"/>
            <a:ext cx="566737"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C:\Users\Administrator\Desktop\Pushpin Dev\Assets\pushpinLeft.png">
            <a:extLst>
              <a:ext uri="{FF2B5EF4-FFF2-40B4-BE49-F238E27FC236}">
                <a16:creationId xmlns:a16="http://schemas.microsoft.com/office/drawing/2014/main" id="{77F7994D-F8B1-9B60-11DC-E53D0B759C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096196">
            <a:off x="7854950" y="749300"/>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a:t>Click to edit Master title style</a:t>
            </a:r>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2" name="Date Placeholder 3">
            <a:extLst>
              <a:ext uri="{FF2B5EF4-FFF2-40B4-BE49-F238E27FC236}">
                <a16:creationId xmlns:a16="http://schemas.microsoft.com/office/drawing/2014/main" id="{06FF56ED-5ADC-989E-A3EF-EBF590609713}"/>
              </a:ext>
            </a:extLst>
          </p:cNvPr>
          <p:cNvSpPr>
            <a:spLocks noGrp="1"/>
          </p:cNvSpPr>
          <p:nvPr>
            <p:ph type="dt" sz="half" idx="10"/>
          </p:nvPr>
        </p:nvSpPr>
        <p:spPr>
          <a:xfrm>
            <a:off x="6770688" y="5357813"/>
            <a:ext cx="1214437" cy="365125"/>
          </a:xfrm>
        </p:spPr>
        <p:txBody>
          <a:bodyPr/>
          <a:lstStyle>
            <a:lvl1pPr>
              <a:defRPr/>
            </a:lvl1pPr>
          </a:lstStyle>
          <a:p>
            <a:pPr>
              <a:defRPr/>
            </a:pPr>
            <a:endParaRPr lang="en-GB" dirty="0"/>
          </a:p>
        </p:txBody>
      </p:sp>
      <p:sp>
        <p:nvSpPr>
          <p:cNvPr id="13" name="Footer Placeholder 4">
            <a:extLst>
              <a:ext uri="{FF2B5EF4-FFF2-40B4-BE49-F238E27FC236}">
                <a16:creationId xmlns:a16="http://schemas.microsoft.com/office/drawing/2014/main" id="{2A0754D5-BD69-0FCD-15D1-066F79DAF22D}"/>
              </a:ext>
            </a:extLst>
          </p:cNvPr>
          <p:cNvSpPr>
            <a:spLocks noGrp="1"/>
          </p:cNvSpPr>
          <p:nvPr>
            <p:ph type="ftr" sz="quarter" idx="11"/>
          </p:nvPr>
        </p:nvSpPr>
        <p:spPr>
          <a:xfrm>
            <a:off x="1174750" y="5357813"/>
            <a:ext cx="5033963" cy="365125"/>
          </a:xfrm>
        </p:spPr>
        <p:txBody>
          <a:bodyPr/>
          <a:lstStyle>
            <a:lvl1pPr>
              <a:defRPr/>
            </a:lvl1pPr>
          </a:lstStyle>
          <a:p>
            <a:pPr>
              <a:defRPr/>
            </a:pPr>
            <a:endParaRPr lang="en-GB" dirty="0"/>
          </a:p>
        </p:txBody>
      </p:sp>
      <p:sp>
        <p:nvSpPr>
          <p:cNvPr id="14" name="Slide Number Placeholder 5">
            <a:extLst>
              <a:ext uri="{FF2B5EF4-FFF2-40B4-BE49-F238E27FC236}">
                <a16:creationId xmlns:a16="http://schemas.microsoft.com/office/drawing/2014/main" id="{68FB8520-FB94-3B8C-414D-309E4CDE1F65}"/>
              </a:ext>
            </a:extLst>
          </p:cNvPr>
          <p:cNvSpPr>
            <a:spLocks noGrp="1"/>
          </p:cNvSpPr>
          <p:nvPr>
            <p:ph type="sldNum" sz="quarter" idx="12"/>
          </p:nvPr>
        </p:nvSpPr>
        <p:spPr>
          <a:xfrm>
            <a:off x="6213475" y="5357813"/>
            <a:ext cx="554038" cy="365125"/>
          </a:xfrm>
        </p:spPr>
        <p:txBody>
          <a:bodyPr/>
          <a:lstStyle>
            <a:lvl1pPr algn="ctr">
              <a:defRPr/>
            </a:lvl1pPr>
          </a:lstStyle>
          <a:p>
            <a:pPr>
              <a:defRPr/>
            </a:pPr>
            <a:fld id="{03323DFB-BF25-43CD-A931-49005D45C77D}" type="slidenum">
              <a:rPr lang="en-GB" altLang="en-US"/>
              <a:pPr>
                <a:defRPr/>
              </a:pPr>
              <a:t>‹#›</a:t>
            </a:fld>
            <a:endParaRPr lang="en-GB" altLang="en-US" dirty="0"/>
          </a:p>
        </p:txBody>
      </p:sp>
    </p:spTree>
    <p:extLst>
      <p:ext uri="{BB962C8B-B14F-4D97-AF65-F5344CB8AC3E}">
        <p14:creationId xmlns:p14="http://schemas.microsoft.com/office/powerpoint/2010/main" val="3992139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C6F2CE-E066-8824-87A9-9010F47D9505}"/>
              </a:ext>
            </a:extLst>
          </p:cNvPr>
          <p:cNvSpPr>
            <a:spLocks noGrp="1"/>
          </p:cNvSpPr>
          <p:nvPr>
            <p:ph type="dt" sz="half" idx="10"/>
          </p:nvPr>
        </p:nvSpPr>
        <p:spPr/>
        <p:txBody>
          <a:bodyPr/>
          <a:lstStyle>
            <a:lvl1pPr>
              <a:defRPr/>
            </a:lvl1pPr>
          </a:lstStyle>
          <a:p>
            <a:pPr>
              <a:defRPr/>
            </a:pPr>
            <a:endParaRPr lang="en-GB" dirty="0"/>
          </a:p>
        </p:txBody>
      </p:sp>
      <p:sp>
        <p:nvSpPr>
          <p:cNvPr id="5" name="Footer Placeholder 4">
            <a:extLst>
              <a:ext uri="{FF2B5EF4-FFF2-40B4-BE49-F238E27FC236}">
                <a16:creationId xmlns:a16="http://schemas.microsoft.com/office/drawing/2014/main" id="{AA1E3548-4DDA-3772-BB50-874C42E298EC}"/>
              </a:ext>
            </a:extLst>
          </p:cNvPr>
          <p:cNvSpPr>
            <a:spLocks noGrp="1"/>
          </p:cNvSpPr>
          <p:nvPr>
            <p:ph type="ftr" sz="quarter" idx="11"/>
          </p:nvPr>
        </p:nvSpPr>
        <p:spPr/>
        <p:txBody>
          <a:bodyPr/>
          <a:lstStyle>
            <a:lvl1pPr>
              <a:defRPr/>
            </a:lvl1pPr>
          </a:lstStyle>
          <a:p>
            <a:pPr>
              <a:defRPr/>
            </a:pPr>
            <a:endParaRPr lang="en-GB" dirty="0"/>
          </a:p>
        </p:txBody>
      </p:sp>
      <p:sp>
        <p:nvSpPr>
          <p:cNvPr id="6" name="Slide Number Placeholder 5">
            <a:extLst>
              <a:ext uri="{FF2B5EF4-FFF2-40B4-BE49-F238E27FC236}">
                <a16:creationId xmlns:a16="http://schemas.microsoft.com/office/drawing/2014/main" id="{99E192BB-9F7D-0687-88E3-14F9FB863F71}"/>
              </a:ext>
            </a:extLst>
          </p:cNvPr>
          <p:cNvSpPr>
            <a:spLocks noGrp="1"/>
          </p:cNvSpPr>
          <p:nvPr>
            <p:ph type="sldNum" sz="quarter" idx="12"/>
          </p:nvPr>
        </p:nvSpPr>
        <p:spPr/>
        <p:txBody>
          <a:bodyPr/>
          <a:lstStyle>
            <a:lvl1pPr>
              <a:defRPr/>
            </a:lvl1pPr>
          </a:lstStyle>
          <a:p>
            <a:pPr>
              <a:defRPr/>
            </a:pPr>
            <a:fld id="{84E62400-A177-4987-8789-996594C7EF94}" type="slidenum">
              <a:rPr lang="en-GB" altLang="en-US"/>
              <a:pPr>
                <a:defRPr/>
              </a:pPr>
              <a:t>‹#›</a:t>
            </a:fld>
            <a:endParaRPr lang="en-GB" altLang="en-US" dirty="0"/>
          </a:p>
        </p:txBody>
      </p:sp>
    </p:spTree>
    <p:extLst>
      <p:ext uri="{BB962C8B-B14F-4D97-AF65-F5344CB8AC3E}">
        <p14:creationId xmlns:p14="http://schemas.microsoft.com/office/powerpoint/2010/main" val="77283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B08746-84B8-B77D-6748-86C39E52FBE6}"/>
              </a:ext>
            </a:extLst>
          </p:cNvPr>
          <p:cNvSpPr>
            <a:spLocks noGrp="1"/>
          </p:cNvSpPr>
          <p:nvPr>
            <p:ph type="dt" sz="half" idx="10"/>
          </p:nvPr>
        </p:nvSpPr>
        <p:spPr/>
        <p:txBody>
          <a:bodyPr/>
          <a:lstStyle>
            <a:lvl1pPr>
              <a:defRPr/>
            </a:lvl1pPr>
          </a:lstStyle>
          <a:p>
            <a:pPr>
              <a:defRPr/>
            </a:pPr>
            <a:endParaRPr lang="en-GB" dirty="0"/>
          </a:p>
        </p:txBody>
      </p:sp>
      <p:sp>
        <p:nvSpPr>
          <p:cNvPr id="5" name="Footer Placeholder 4">
            <a:extLst>
              <a:ext uri="{FF2B5EF4-FFF2-40B4-BE49-F238E27FC236}">
                <a16:creationId xmlns:a16="http://schemas.microsoft.com/office/drawing/2014/main" id="{A97A70D3-C1E4-E731-801E-4B4E577A898D}"/>
              </a:ext>
            </a:extLst>
          </p:cNvPr>
          <p:cNvSpPr>
            <a:spLocks noGrp="1"/>
          </p:cNvSpPr>
          <p:nvPr>
            <p:ph type="ftr" sz="quarter" idx="11"/>
          </p:nvPr>
        </p:nvSpPr>
        <p:spPr/>
        <p:txBody>
          <a:bodyPr/>
          <a:lstStyle>
            <a:lvl1pPr>
              <a:defRPr/>
            </a:lvl1pPr>
          </a:lstStyle>
          <a:p>
            <a:pPr>
              <a:defRPr/>
            </a:pPr>
            <a:endParaRPr lang="en-GB" dirty="0"/>
          </a:p>
        </p:txBody>
      </p:sp>
      <p:sp>
        <p:nvSpPr>
          <p:cNvPr id="6" name="Slide Number Placeholder 5">
            <a:extLst>
              <a:ext uri="{FF2B5EF4-FFF2-40B4-BE49-F238E27FC236}">
                <a16:creationId xmlns:a16="http://schemas.microsoft.com/office/drawing/2014/main" id="{0A5A07F9-AD52-53C4-2527-48D6826707DD}"/>
              </a:ext>
            </a:extLst>
          </p:cNvPr>
          <p:cNvSpPr>
            <a:spLocks noGrp="1"/>
          </p:cNvSpPr>
          <p:nvPr>
            <p:ph type="sldNum" sz="quarter" idx="12"/>
          </p:nvPr>
        </p:nvSpPr>
        <p:spPr/>
        <p:txBody>
          <a:bodyPr/>
          <a:lstStyle>
            <a:lvl1pPr>
              <a:defRPr/>
            </a:lvl1pPr>
          </a:lstStyle>
          <a:p>
            <a:pPr>
              <a:defRPr/>
            </a:pPr>
            <a:fld id="{7B11E9B1-F76C-42BA-8A02-0427F928F766}" type="slidenum">
              <a:rPr lang="en-GB" altLang="en-US"/>
              <a:pPr>
                <a:defRPr/>
              </a:pPr>
              <a:t>‹#›</a:t>
            </a:fld>
            <a:endParaRPr lang="en-GB" altLang="en-US" dirty="0"/>
          </a:p>
        </p:txBody>
      </p:sp>
    </p:spTree>
    <p:extLst>
      <p:ext uri="{BB962C8B-B14F-4D97-AF65-F5344CB8AC3E}">
        <p14:creationId xmlns:p14="http://schemas.microsoft.com/office/powerpoint/2010/main" val="2698597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298448" y="2121407"/>
            <a:ext cx="32004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63440" y="2119313"/>
            <a:ext cx="32004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a:extLst>
              <a:ext uri="{FF2B5EF4-FFF2-40B4-BE49-F238E27FC236}">
                <a16:creationId xmlns:a16="http://schemas.microsoft.com/office/drawing/2014/main" id="{CD13DDB9-8655-3477-953F-157818831B18}"/>
              </a:ext>
            </a:extLst>
          </p:cNvPr>
          <p:cNvSpPr>
            <a:spLocks noGrp="1"/>
          </p:cNvSpPr>
          <p:nvPr>
            <p:ph type="dt" sz="half" idx="15"/>
          </p:nvPr>
        </p:nvSpPr>
        <p:spPr/>
        <p:txBody>
          <a:bodyPr/>
          <a:lstStyle>
            <a:lvl1pPr>
              <a:defRPr/>
            </a:lvl1pPr>
          </a:lstStyle>
          <a:p>
            <a:pPr>
              <a:defRPr/>
            </a:pPr>
            <a:endParaRPr lang="en-GB" dirty="0"/>
          </a:p>
        </p:txBody>
      </p:sp>
      <p:sp>
        <p:nvSpPr>
          <p:cNvPr id="4" name="Footer Placeholder 4">
            <a:extLst>
              <a:ext uri="{FF2B5EF4-FFF2-40B4-BE49-F238E27FC236}">
                <a16:creationId xmlns:a16="http://schemas.microsoft.com/office/drawing/2014/main" id="{CBDC3543-31FD-2A1C-24A6-05082FE23D91}"/>
              </a:ext>
            </a:extLst>
          </p:cNvPr>
          <p:cNvSpPr>
            <a:spLocks noGrp="1"/>
          </p:cNvSpPr>
          <p:nvPr>
            <p:ph type="ftr" sz="quarter" idx="16"/>
          </p:nvPr>
        </p:nvSpPr>
        <p:spPr/>
        <p:txBody>
          <a:bodyPr/>
          <a:lstStyle>
            <a:lvl1pPr>
              <a:defRPr/>
            </a:lvl1pPr>
          </a:lstStyle>
          <a:p>
            <a:pPr>
              <a:defRPr/>
            </a:pPr>
            <a:endParaRPr lang="en-GB" dirty="0"/>
          </a:p>
        </p:txBody>
      </p:sp>
      <p:sp>
        <p:nvSpPr>
          <p:cNvPr id="5" name="Slide Number Placeholder 5">
            <a:extLst>
              <a:ext uri="{FF2B5EF4-FFF2-40B4-BE49-F238E27FC236}">
                <a16:creationId xmlns:a16="http://schemas.microsoft.com/office/drawing/2014/main" id="{52672545-F8E6-7F87-AD21-31B3B9BA53A7}"/>
              </a:ext>
            </a:extLst>
          </p:cNvPr>
          <p:cNvSpPr>
            <a:spLocks noGrp="1"/>
          </p:cNvSpPr>
          <p:nvPr>
            <p:ph type="sldNum" sz="quarter" idx="17"/>
          </p:nvPr>
        </p:nvSpPr>
        <p:spPr/>
        <p:txBody>
          <a:bodyPr/>
          <a:lstStyle>
            <a:lvl1pPr>
              <a:defRPr/>
            </a:lvl1pPr>
          </a:lstStyle>
          <a:p>
            <a:pPr>
              <a:defRPr/>
            </a:pPr>
            <a:fld id="{AB8CE760-4D25-46F4-8BA9-D0A2B0BF6046}" type="slidenum">
              <a:rPr lang="en-GB" altLang="en-US"/>
              <a:pPr>
                <a:defRPr/>
              </a:pPr>
              <a:t>‹#›</a:t>
            </a:fld>
            <a:endParaRPr lang="en-GB" altLang="en-US" dirty="0"/>
          </a:p>
        </p:txBody>
      </p:sp>
    </p:spTree>
    <p:extLst>
      <p:ext uri="{BB962C8B-B14F-4D97-AF65-F5344CB8AC3E}">
        <p14:creationId xmlns:p14="http://schemas.microsoft.com/office/powerpoint/2010/main" val="27868005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10"/>
          <p:cNvSpPr>
            <a:spLocks noGrp="1"/>
          </p:cNvSpPr>
          <p:nvPr>
            <p:ph sz="quarter" idx="13"/>
          </p:nvPr>
        </p:nvSpPr>
        <p:spPr>
          <a:xfrm>
            <a:off x="1298448" y="2944368"/>
            <a:ext cx="3227832"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159AB5-F6AE-439F-5C5D-B3AA549615CD}"/>
              </a:ext>
            </a:extLst>
          </p:cNvPr>
          <p:cNvSpPr>
            <a:spLocks noGrp="1"/>
          </p:cNvSpPr>
          <p:nvPr>
            <p:ph type="dt" sz="half" idx="15"/>
          </p:nvPr>
        </p:nvSpPr>
        <p:spPr/>
        <p:txBody>
          <a:bodyPr/>
          <a:lstStyle>
            <a:lvl1pPr>
              <a:defRPr/>
            </a:lvl1pPr>
          </a:lstStyle>
          <a:p>
            <a:pPr>
              <a:defRPr/>
            </a:pPr>
            <a:endParaRPr lang="en-GB" dirty="0"/>
          </a:p>
        </p:txBody>
      </p:sp>
      <p:sp>
        <p:nvSpPr>
          <p:cNvPr id="6" name="Footer Placeholder 4">
            <a:extLst>
              <a:ext uri="{FF2B5EF4-FFF2-40B4-BE49-F238E27FC236}">
                <a16:creationId xmlns:a16="http://schemas.microsoft.com/office/drawing/2014/main" id="{6A944C62-2E05-ACB4-6540-83BF0CFB0E38}"/>
              </a:ext>
            </a:extLst>
          </p:cNvPr>
          <p:cNvSpPr>
            <a:spLocks noGrp="1"/>
          </p:cNvSpPr>
          <p:nvPr>
            <p:ph type="ftr" sz="quarter" idx="16"/>
          </p:nvPr>
        </p:nvSpPr>
        <p:spPr/>
        <p:txBody>
          <a:bodyPr/>
          <a:lstStyle>
            <a:lvl1pPr>
              <a:defRPr/>
            </a:lvl1pPr>
          </a:lstStyle>
          <a:p>
            <a:pPr>
              <a:defRPr/>
            </a:pPr>
            <a:endParaRPr lang="en-GB" dirty="0"/>
          </a:p>
        </p:txBody>
      </p:sp>
      <p:sp>
        <p:nvSpPr>
          <p:cNvPr id="7" name="Slide Number Placeholder 5">
            <a:extLst>
              <a:ext uri="{FF2B5EF4-FFF2-40B4-BE49-F238E27FC236}">
                <a16:creationId xmlns:a16="http://schemas.microsoft.com/office/drawing/2014/main" id="{F781C4D3-B563-D55C-D456-2D762EE0807E}"/>
              </a:ext>
            </a:extLst>
          </p:cNvPr>
          <p:cNvSpPr>
            <a:spLocks noGrp="1"/>
          </p:cNvSpPr>
          <p:nvPr>
            <p:ph type="sldNum" sz="quarter" idx="17"/>
          </p:nvPr>
        </p:nvSpPr>
        <p:spPr/>
        <p:txBody>
          <a:bodyPr/>
          <a:lstStyle>
            <a:lvl1pPr>
              <a:defRPr/>
            </a:lvl1pPr>
          </a:lstStyle>
          <a:p>
            <a:pPr>
              <a:defRPr/>
            </a:pPr>
            <a:fld id="{20D38B02-5B2E-4E68-9850-A5C247DD70CC}" type="slidenum">
              <a:rPr lang="en-GB" altLang="en-US"/>
              <a:pPr>
                <a:defRPr/>
              </a:pPr>
              <a:t>‹#›</a:t>
            </a:fld>
            <a:endParaRPr lang="en-GB" altLang="en-US" dirty="0"/>
          </a:p>
        </p:txBody>
      </p:sp>
    </p:spTree>
    <p:extLst>
      <p:ext uri="{BB962C8B-B14F-4D97-AF65-F5344CB8AC3E}">
        <p14:creationId xmlns:p14="http://schemas.microsoft.com/office/powerpoint/2010/main" val="2293648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20413929-4879-CA5F-FC2E-0EFF51CEB1DE}"/>
              </a:ext>
            </a:extLst>
          </p:cNvPr>
          <p:cNvSpPr>
            <a:spLocks noGrp="1"/>
          </p:cNvSpPr>
          <p:nvPr>
            <p:ph type="dt" sz="half" idx="10"/>
          </p:nvPr>
        </p:nvSpPr>
        <p:spPr/>
        <p:txBody>
          <a:bodyPr/>
          <a:lstStyle>
            <a:lvl1pPr>
              <a:defRPr/>
            </a:lvl1pPr>
          </a:lstStyle>
          <a:p>
            <a:pPr>
              <a:defRPr/>
            </a:pPr>
            <a:endParaRPr lang="en-GB" dirty="0"/>
          </a:p>
        </p:txBody>
      </p:sp>
      <p:sp>
        <p:nvSpPr>
          <p:cNvPr id="4" name="Footer Placeholder 4">
            <a:extLst>
              <a:ext uri="{FF2B5EF4-FFF2-40B4-BE49-F238E27FC236}">
                <a16:creationId xmlns:a16="http://schemas.microsoft.com/office/drawing/2014/main" id="{6E8687EC-1979-D9AA-D8DF-78260EDC7A39}"/>
              </a:ext>
            </a:extLst>
          </p:cNvPr>
          <p:cNvSpPr>
            <a:spLocks noGrp="1"/>
          </p:cNvSpPr>
          <p:nvPr>
            <p:ph type="ftr" sz="quarter" idx="11"/>
          </p:nvPr>
        </p:nvSpPr>
        <p:spPr/>
        <p:txBody>
          <a:bodyPr/>
          <a:lstStyle>
            <a:lvl1pPr>
              <a:defRPr/>
            </a:lvl1pPr>
          </a:lstStyle>
          <a:p>
            <a:pPr>
              <a:defRPr/>
            </a:pPr>
            <a:endParaRPr lang="en-GB" dirty="0"/>
          </a:p>
        </p:txBody>
      </p:sp>
      <p:sp>
        <p:nvSpPr>
          <p:cNvPr id="5" name="Slide Number Placeholder 5">
            <a:extLst>
              <a:ext uri="{FF2B5EF4-FFF2-40B4-BE49-F238E27FC236}">
                <a16:creationId xmlns:a16="http://schemas.microsoft.com/office/drawing/2014/main" id="{180836BF-B5C2-1835-56A0-6CE0F9FDD28A}"/>
              </a:ext>
            </a:extLst>
          </p:cNvPr>
          <p:cNvSpPr>
            <a:spLocks noGrp="1"/>
          </p:cNvSpPr>
          <p:nvPr>
            <p:ph type="sldNum" sz="quarter" idx="12"/>
          </p:nvPr>
        </p:nvSpPr>
        <p:spPr/>
        <p:txBody>
          <a:bodyPr/>
          <a:lstStyle>
            <a:lvl1pPr>
              <a:defRPr/>
            </a:lvl1pPr>
          </a:lstStyle>
          <a:p>
            <a:pPr>
              <a:defRPr/>
            </a:pPr>
            <a:fld id="{35D6E04A-AB77-4CF5-AD33-4716EC70231F}" type="slidenum">
              <a:rPr lang="en-GB" altLang="en-US"/>
              <a:pPr>
                <a:defRPr/>
              </a:pPr>
              <a:t>‹#›</a:t>
            </a:fld>
            <a:endParaRPr lang="en-GB" altLang="en-US" dirty="0"/>
          </a:p>
        </p:txBody>
      </p:sp>
    </p:spTree>
    <p:extLst>
      <p:ext uri="{BB962C8B-B14F-4D97-AF65-F5344CB8AC3E}">
        <p14:creationId xmlns:p14="http://schemas.microsoft.com/office/powerpoint/2010/main" val="1816931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EDA1A64-9252-127D-04B4-A56849A00ADE}"/>
              </a:ext>
            </a:extLst>
          </p:cNvPr>
          <p:cNvSpPr>
            <a:spLocks noGrp="1"/>
          </p:cNvSpPr>
          <p:nvPr>
            <p:ph type="dt" sz="half" idx="10"/>
          </p:nvPr>
        </p:nvSpPr>
        <p:spPr/>
        <p:txBody>
          <a:bodyPr/>
          <a:lstStyle>
            <a:lvl1pPr>
              <a:defRPr/>
            </a:lvl1pPr>
          </a:lstStyle>
          <a:p>
            <a:pPr>
              <a:defRPr/>
            </a:pPr>
            <a:endParaRPr lang="en-GB" dirty="0"/>
          </a:p>
        </p:txBody>
      </p:sp>
      <p:sp>
        <p:nvSpPr>
          <p:cNvPr id="3" name="Footer Placeholder 4">
            <a:extLst>
              <a:ext uri="{FF2B5EF4-FFF2-40B4-BE49-F238E27FC236}">
                <a16:creationId xmlns:a16="http://schemas.microsoft.com/office/drawing/2014/main" id="{7BF6D456-C854-26C6-DA26-D17B7EEBFE37}"/>
              </a:ext>
            </a:extLst>
          </p:cNvPr>
          <p:cNvSpPr>
            <a:spLocks noGrp="1"/>
          </p:cNvSpPr>
          <p:nvPr>
            <p:ph type="ftr" sz="quarter" idx="11"/>
          </p:nvPr>
        </p:nvSpPr>
        <p:spPr/>
        <p:txBody>
          <a:bodyPr/>
          <a:lstStyle>
            <a:lvl1pPr>
              <a:defRPr/>
            </a:lvl1pPr>
          </a:lstStyle>
          <a:p>
            <a:pPr>
              <a:defRPr/>
            </a:pPr>
            <a:endParaRPr lang="en-GB" dirty="0"/>
          </a:p>
        </p:txBody>
      </p:sp>
      <p:sp>
        <p:nvSpPr>
          <p:cNvPr id="4" name="Slide Number Placeholder 5">
            <a:extLst>
              <a:ext uri="{FF2B5EF4-FFF2-40B4-BE49-F238E27FC236}">
                <a16:creationId xmlns:a16="http://schemas.microsoft.com/office/drawing/2014/main" id="{7588242D-CE26-0246-86FF-985CC52778F3}"/>
              </a:ext>
            </a:extLst>
          </p:cNvPr>
          <p:cNvSpPr>
            <a:spLocks noGrp="1"/>
          </p:cNvSpPr>
          <p:nvPr>
            <p:ph type="sldNum" sz="quarter" idx="12"/>
          </p:nvPr>
        </p:nvSpPr>
        <p:spPr/>
        <p:txBody>
          <a:bodyPr/>
          <a:lstStyle>
            <a:lvl1pPr>
              <a:defRPr/>
            </a:lvl1pPr>
          </a:lstStyle>
          <a:p>
            <a:pPr>
              <a:defRPr/>
            </a:pPr>
            <a:fld id="{CEB5CDCA-B849-4671-A91F-EED20DAB6870}" type="slidenum">
              <a:rPr lang="en-GB" altLang="en-US"/>
              <a:pPr>
                <a:defRPr/>
              </a:pPr>
              <a:t>‹#›</a:t>
            </a:fld>
            <a:endParaRPr lang="en-GB" altLang="en-US" dirty="0"/>
          </a:p>
        </p:txBody>
      </p:sp>
    </p:spTree>
    <p:extLst>
      <p:ext uri="{BB962C8B-B14F-4D97-AF65-F5344CB8AC3E}">
        <p14:creationId xmlns:p14="http://schemas.microsoft.com/office/powerpoint/2010/main" val="4024843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5" name="Group 15">
            <a:extLst>
              <a:ext uri="{FF2B5EF4-FFF2-40B4-BE49-F238E27FC236}">
                <a16:creationId xmlns:a16="http://schemas.microsoft.com/office/drawing/2014/main" id="{D91F885C-F8D9-496B-9A00-E6D530F752CB}"/>
              </a:ext>
            </a:extLst>
          </p:cNvPr>
          <p:cNvGrpSpPr>
            <a:grpSpLocks/>
          </p:cNvGrpSpPr>
          <p:nvPr/>
        </p:nvGrpSpPr>
        <p:grpSpPr bwMode="auto">
          <a:xfrm>
            <a:off x="0" y="0"/>
            <a:ext cx="9144000" cy="6858000"/>
            <a:chOff x="0" y="0"/>
            <a:chExt cx="9144000" cy="6858000"/>
          </a:xfrm>
        </p:grpSpPr>
        <p:sp>
          <p:nvSpPr>
            <p:cNvPr id="6" name="Rectangle 5">
              <a:extLst>
                <a:ext uri="{FF2B5EF4-FFF2-40B4-BE49-F238E27FC236}">
                  <a16:creationId xmlns:a16="http://schemas.microsoft.com/office/drawing/2014/main" id="{63C27CDF-563C-30A5-100E-52A2667852FB}"/>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7" name="Rectangle 6">
              <a:extLst>
                <a:ext uri="{FF2B5EF4-FFF2-40B4-BE49-F238E27FC236}">
                  <a16:creationId xmlns:a16="http://schemas.microsoft.com/office/drawing/2014/main" id="{7B44C462-8A35-8A88-0BC4-17CA0AF09445}"/>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grpSp>
      <p:sp>
        <p:nvSpPr>
          <p:cNvPr id="8" name="Freeform 17">
            <a:extLst>
              <a:ext uri="{FF2B5EF4-FFF2-40B4-BE49-F238E27FC236}">
                <a16:creationId xmlns:a16="http://schemas.microsoft.com/office/drawing/2014/main" id="{115DAB38-6E07-55F7-376C-8468FA562C4E}"/>
              </a:ext>
            </a:extLst>
          </p:cNvPr>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BCC3EF4A-290C-511D-CE41-C23BDBFE0818}"/>
              </a:ext>
            </a:extLst>
          </p:cNvPr>
          <p:cNvSpPr/>
          <p:nvPr/>
        </p:nvSpPr>
        <p:spPr>
          <a:xfrm rot="60000">
            <a:off x="4468813" y="604838"/>
            <a:ext cx="3789362"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0" name="Rectangle 9">
            <a:extLst>
              <a:ext uri="{FF2B5EF4-FFF2-40B4-BE49-F238E27FC236}">
                <a16:creationId xmlns:a16="http://schemas.microsoft.com/office/drawing/2014/main" id="{31EE1872-1C56-C8E4-7214-B5A63A62C0E1}"/>
              </a:ext>
            </a:extLst>
          </p:cNvPr>
          <p:cNvSpPr/>
          <p:nvPr/>
        </p:nvSpPr>
        <p:spPr>
          <a:xfrm rot="60000">
            <a:off x="4471988" y="603250"/>
            <a:ext cx="3787775" cy="5722938"/>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1" name="Rectangle 10">
            <a:extLst>
              <a:ext uri="{FF2B5EF4-FFF2-40B4-BE49-F238E27FC236}">
                <a16:creationId xmlns:a16="http://schemas.microsoft.com/office/drawing/2014/main" id="{DC3D881F-04A2-9A73-A916-7BF5AA93B324}"/>
              </a:ext>
            </a:extLst>
          </p:cNvPr>
          <p:cNvSpPr/>
          <p:nvPr/>
        </p:nvSpPr>
        <p:spPr>
          <a:xfrm rot="21540000">
            <a:off x="749300" y="576263"/>
            <a:ext cx="3789363"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2" name="Rectangle 11">
            <a:extLst>
              <a:ext uri="{FF2B5EF4-FFF2-40B4-BE49-F238E27FC236}">
                <a16:creationId xmlns:a16="http://schemas.microsoft.com/office/drawing/2014/main" id="{1B80E04D-87E1-2EDD-3091-9438378FAA60}"/>
              </a:ext>
            </a:extLst>
          </p:cNvPr>
          <p:cNvSpPr/>
          <p:nvPr/>
        </p:nvSpPr>
        <p:spPr>
          <a:xfrm rot="21540000">
            <a:off x="749300" y="576263"/>
            <a:ext cx="3789363" cy="57213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13" name="Picture 2" descr="C:\Users\Administrator\Desktop\Pushpin Dev\Assets\pushpinLeft.png">
            <a:extLst>
              <a:ext uri="{FF2B5EF4-FFF2-40B4-BE49-F238E27FC236}">
                <a16:creationId xmlns:a16="http://schemas.microsoft.com/office/drawing/2014/main" id="{5FF81F98-C85F-F453-1C03-E1C062965E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35684">
            <a:off x="2371725" y="293688"/>
            <a:ext cx="566738"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descr="C:\Users\Administrator\Desktop\Pushpin Dev\Assets\pushpinLeft.png">
            <a:extLst>
              <a:ext uri="{FF2B5EF4-FFF2-40B4-BE49-F238E27FC236}">
                <a16:creationId xmlns:a16="http://schemas.microsoft.com/office/drawing/2014/main" id="{364A0F91-5E0F-FA22-C1AB-B1B6DD9E04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096196">
            <a:off x="6280150" y="333375"/>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5" name="Date Placeholder 4">
            <a:extLst>
              <a:ext uri="{FF2B5EF4-FFF2-40B4-BE49-F238E27FC236}">
                <a16:creationId xmlns:a16="http://schemas.microsoft.com/office/drawing/2014/main" id="{EBEA7EAA-C16C-5CD1-5470-44252E50DA90}"/>
              </a:ext>
            </a:extLst>
          </p:cNvPr>
          <p:cNvSpPr>
            <a:spLocks noGrp="1"/>
          </p:cNvSpPr>
          <p:nvPr>
            <p:ph type="dt" sz="half" idx="10"/>
          </p:nvPr>
        </p:nvSpPr>
        <p:spPr>
          <a:xfrm rot="60000">
            <a:off x="6342063" y="5886450"/>
            <a:ext cx="1212850" cy="365125"/>
          </a:xfrm>
        </p:spPr>
        <p:txBody>
          <a:bodyPr/>
          <a:lstStyle>
            <a:lvl1pPr>
              <a:defRPr/>
            </a:lvl1pPr>
          </a:lstStyle>
          <a:p>
            <a:pPr>
              <a:defRPr/>
            </a:pPr>
            <a:endParaRPr lang="en-GB" dirty="0"/>
          </a:p>
        </p:txBody>
      </p:sp>
      <p:sp>
        <p:nvSpPr>
          <p:cNvPr id="16" name="Footer Placeholder 5">
            <a:extLst>
              <a:ext uri="{FF2B5EF4-FFF2-40B4-BE49-F238E27FC236}">
                <a16:creationId xmlns:a16="http://schemas.microsoft.com/office/drawing/2014/main" id="{9277837B-995F-C25B-8ABD-FD3998A15A26}"/>
              </a:ext>
            </a:extLst>
          </p:cNvPr>
          <p:cNvSpPr>
            <a:spLocks noGrp="1"/>
          </p:cNvSpPr>
          <p:nvPr>
            <p:ph type="ftr" sz="quarter" idx="11"/>
          </p:nvPr>
        </p:nvSpPr>
        <p:spPr>
          <a:xfrm rot="21540000">
            <a:off x="914400" y="5829300"/>
            <a:ext cx="3522663" cy="365125"/>
          </a:xfrm>
        </p:spPr>
        <p:txBody>
          <a:bodyPr/>
          <a:lstStyle>
            <a:lvl1pPr>
              <a:defRPr/>
            </a:lvl1pPr>
          </a:lstStyle>
          <a:p>
            <a:pPr>
              <a:defRPr/>
            </a:pPr>
            <a:endParaRPr lang="en-GB" dirty="0"/>
          </a:p>
        </p:txBody>
      </p:sp>
      <p:sp>
        <p:nvSpPr>
          <p:cNvPr id="17" name="Slide Number Placeholder 6">
            <a:extLst>
              <a:ext uri="{FF2B5EF4-FFF2-40B4-BE49-F238E27FC236}">
                <a16:creationId xmlns:a16="http://schemas.microsoft.com/office/drawing/2014/main" id="{7336F536-C061-A546-5BB0-0401AC40FCAD}"/>
              </a:ext>
            </a:extLst>
          </p:cNvPr>
          <p:cNvSpPr>
            <a:spLocks noGrp="1"/>
          </p:cNvSpPr>
          <p:nvPr>
            <p:ph type="sldNum" sz="quarter" idx="12"/>
          </p:nvPr>
        </p:nvSpPr>
        <p:spPr>
          <a:xfrm rot="60000">
            <a:off x="7558088" y="5897563"/>
            <a:ext cx="554037" cy="365125"/>
          </a:xfrm>
        </p:spPr>
        <p:txBody>
          <a:bodyPr/>
          <a:lstStyle>
            <a:lvl1pPr>
              <a:defRPr/>
            </a:lvl1pPr>
          </a:lstStyle>
          <a:p>
            <a:pPr>
              <a:defRPr/>
            </a:pPr>
            <a:fld id="{79C62C28-7030-49A5-BB5F-FA0E58887C0B}" type="slidenum">
              <a:rPr lang="en-GB" altLang="en-US"/>
              <a:pPr>
                <a:defRPr/>
              </a:pPr>
              <a:t>‹#›</a:t>
            </a:fld>
            <a:endParaRPr lang="en-GB" altLang="en-US" dirty="0"/>
          </a:p>
        </p:txBody>
      </p:sp>
    </p:spTree>
    <p:extLst>
      <p:ext uri="{BB962C8B-B14F-4D97-AF65-F5344CB8AC3E}">
        <p14:creationId xmlns:p14="http://schemas.microsoft.com/office/powerpoint/2010/main" val="21777098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15">
            <a:extLst>
              <a:ext uri="{FF2B5EF4-FFF2-40B4-BE49-F238E27FC236}">
                <a16:creationId xmlns:a16="http://schemas.microsoft.com/office/drawing/2014/main" id="{80EDE097-E30B-97AF-5FAC-08B49A37445F}"/>
              </a:ext>
            </a:extLst>
          </p:cNvPr>
          <p:cNvGrpSpPr>
            <a:grpSpLocks/>
          </p:cNvGrpSpPr>
          <p:nvPr/>
        </p:nvGrpSpPr>
        <p:grpSpPr bwMode="auto">
          <a:xfrm>
            <a:off x="0" y="0"/>
            <a:ext cx="9144000" cy="6858000"/>
            <a:chOff x="0" y="0"/>
            <a:chExt cx="9144000" cy="6858000"/>
          </a:xfrm>
        </p:grpSpPr>
        <p:sp>
          <p:nvSpPr>
            <p:cNvPr id="6" name="Rectangle 5">
              <a:extLst>
                <a:ext uri="{FF2B5EF4-FFF2-40B4-BE49-F238E27FC236}">
                  <a16:creationId xmlns:a16="http://schemas.microsoft.com/office/drawing/2014/main" id="{3FA8CAE2-E83E-11E8-1571-7FF2C2149CED}"/>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7" name="Rectangle 6">
              <a:extLst>
                <a:ext uri="{FF2B5EF4-FFF2-40B4-BE49-F238E27FC236}">
                  <a16:creationId xmlns:a16="http://schemas.microsoft.com/office/drawing/2014/main" id="{534DC0A1-E9C8-AB13-F392-FC11D83CA43B}"/>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grpSp>
      <p:sp>
        <p:nvSpPr>
          <p:cNvPr id="8" name="Freeform 17">
            <a:extLst>
              <a:ext uri="{FF2B5EF4-FFF2-40B4-BE49-F238E27FC236}">
                <a16:creationId xmlns:a16="http://schemas.microsoft.com/office/drawing/2014/main" id="{0FD5BFDC-D8A2-9B41-EF4E-4F6B95635429}"/>
              </a:ext>
            </a:extLst>
          </p:cNvPr>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A4B11575-EFB6-2015-E105-AC223C0B6122}"/>
              </a:ext>
            </a:extLst>
          </p:cNvPr>
          <p:cNvSpPr/>
          <p:nvPr/>
        </p:nvSpPr>
        <p:spPr>
          <a:xfrm rot="21540000">
            <a:off x="749300" y="576263"/>
            <a:ext cx="3789363"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0" name="Rectangle 9">
            <a:extLst>
              <a:ext uri="{FF2B5EF4-FFF2-40B4-BE49-F238E27FC236}">
                <a16:creationId xmlns:a16="http://schemas.microsoft.com/office/drawing/2014/main" id="{B3A484F4-9F12-F298-C6E6-8D3A292A8B25}"/>
              </a:ext>
            </a:extLst>
          </p:cNvPr>
          <p:cNvSpPr/>
          <p:nvPr/>
        </p:nvSpPr>
        <p:spPr>
          <a:xfrm rot="21540000">
            <a:off x="744538" y="576263"/>
            <a:ext cx="3789362" cy="57213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1" name="Rectangle 10">
            <a:extLst>
              <a:ext uri="{FF2B5EF4-FFF2-40B4-BE49-F238E27FC236}">
                <a16:creationId xmlns:a16="http://schemas.microsoft.com/office/drawing/2014/main" id="{C3878C34-8D64-6C2F-B835-72D3025ACC96}"/>
              </a:ext>
            </a:extLst>
          </p:cNvPr>
          <p:cNvSpPr/>
          <p:nvPr/>
        </p:nvSpPr>
        <p:spPr>
          <a:xfrm rot="60000">
            <a:off x="4468813" y="604838"/>
            <a:ext cx="3789362"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2" name="Rectangle 11">
            <a:extLst>
              <a:ext uri="{FF2B5EF4-FFF2-40B4-BE49-F238E27FC236}">
                <a16:creationId xmlns:a16="http://schemas.microsoft.com/office/drawing/2014/main" id="{607470EC-4AE7-ECDA-4EA3-61A6606BF022}"/>
              </a:ext>
            </a:extLst>
          </p:cNvPr>
          <p:cNvSpPr/>
          <p:nvPr/>
        </p:nvSpPr>
        <p:spPr>
          <a:xfrm rot="60000">
            <a:off x="4464050" y="603250"/>
            <a:ext cx="3789363" cy="5722938"/>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13" name="Picture 2" descr="C:\Users\Administrator\Desktop\Pushpin Dev\Assets\pushpinLeft.png">
            <a:extLst>
              <a:ext uri="{FF2B5EF4-FFF2-40B4-BE49-F238E27FC236}">
                <a16:creationId xmlns:a16="http://schemas.microsoft.com/office/drawing/2014/main" id="{C5D7C3AA-0188-4322-4CF1-D44EE2887E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35684">
            <a:off x="2371725" y="293688"/>
            <a:ext cx="566738"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descr="C:\Users\Administrator\Desktop\Pushpin Dev\Assets\pushpinLeft.png">
            <a:extLst>
              <a:ext uri="{FF2B5EF4-FFF2-40B4-BE49-F238E27FC236}">
                <a16:creationId xmlns:a16="http://schemas.microsoft.com/office/drawing/2014/main" id="{E96ED593-9E3A-3BEF-953D-852CEC1F8B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096196">
            <a:off x="6280150" y="333375"/>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rtlCol="0">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5" name="Date Placeholder 4">
            <a:extLst>
              <a:ext uri="{FF2B5EF4-FFF2-40B4-BE49-F238E27FC236}">
                <a16:creationId xmlns:a16="http://schemas.microsoft.com/office/drawing/2014/main" id="{C819BA2B-DF18-7E5C-4491-77768DADF69E}"/>
              </a:ext>
            </a:extLst>
          </p:cNvPr>
          <p:cNvSpPr>
            <a:spLocks noGrp="1"/>
          </p:cNvSpPr>
          <p:nvPr>
            <p:ph type="dt" sz="half" idx="10"/>
          </p:nvPr>
        </p:nvSpPr>
        <p:spPr>
          <a:xfrm rot="60000">
            <a:off x="6345238" y="5888038"/>
            <a:ext cx="1214437" cy="365125"/>
          </a:xfrm>
        </p:spPr>
        <p:txBody>
          <a:bodyPr/>
          <a:lstStyle>
            <a:lvl1pPr>
              <a:defRPr/>
            </a:lvl1pPr>
          </a:lstStyle>
          <a:p>
            <a:pPr>
              <a:defRPr/>
            </a:pPr>
            <a:endParaRPr lang="en-GB" dirty="0"/>
          </a:p>
        </p:txBody>
      </p:sp>
      <p:sp>
        <p:nvSpPr>
          <p:cNvPr id="16" name="Footer Placeholder 5">
            <a:extLst>
              <a:ext uri="{FF2B5EF4-FFF2-40B4-BE49-F238E27FC236}">
                <a16:creationId xmlns:a16="http://schemas.microsoft.com/office/drawing/2014/main" id="{2AFD7845-D7CC-F23C-6EFB-76FF2F54C0FC}"/>
              </a:ext>
            </a:extLst>
          </p:cNvPr>
          <p:cNvSpPr>
            <a:spLocks noGrp="1"/>
          </p:cNvSpPr>
          <p:nvPr>
            <p:ph type="ftr" sz="quarter" idx="11"/>
          </p:nvPr>
        </p:nvSpPr>
        <p:spPr>
          <a:xfrm rot="21540000">
            <a:off x="914400" y="5830888"/>
            <a:ext cx="3319463" cy="365125"/>
          </a:xfrm>
        </p:spPr>
        <p:txBody>
          <a:bodyPr/>
          <a:lstStyle>
            <a:lvl1pPr>
              <a:defRPr/>
            </a:lvl1pPr>
          </a:lstStyle>
          <a:p>
            <a:pPr>
              <a:defRPr/>
            </a:pPr>
            <a:endParaRPr lang="en-GB" dirty="0"/>
          </a:p>
        </p:txBody>
      </p:sp>
      <p:sp>
        <p:nvSpPr>
          <p:cNvPr id="17" name="Slide Number Placeholder 6">
            <a:extLst>
              <a:ext uri="{FF2B5EF4-FFF2-40B4-BE49-F238E27FC236}">
                <a16:creationId xmlns:a16="http://schemas.microsoft.com/office/drawing/2014/main" id="{2D5237BA-4F26-90E3-94C6-DF56E051FC32}"/>
              </a:ext>
            </a:extLst>
          </p:cNvPr>
          <p:cNvSpPr>
            <a:spLocks noGrp="1"/>
          </p:cNvSpPr>
          <p:nvPr>
            <p:ph type="sldNum" sz="quarter" idx="12"/>
          </p:nvPr>
        </p:nvSpPr>
        <p:spPr>
          <a:xfrm rot="60000">
            <a:off x="7562850" y="5900738"/>
            <a:ext cx="554038" cy="365125"/>
          </a:xfrm>
        </p:spPr>
        <p:txBody>
          <a:bodyPr/>
          <a:lstStyle>
            <a:lvl1pPr>
              <a:defRPr/>
            </a:lvl1pPr>
          </a:lstStyle>
          <a:p>
            <a:pPr>
              <a:defRPr/>
            </a:pPr>
            <a:fld id="{81090758-426A-40BF-B384-41B0BE887A27}" type="slidenum">
              <a:rPr lang="en-GB" altLang="en-US"/>
              <a:pPr>
                <a:defRPr/>
              </a:pPr>
              <a:t>‹#›</a:t>
            </a:fld>
            <a:endParaRPr lang="en-GB" altLang="en-US" dirty="0"/>
          </a:p>
        </p:txBody>
      </p:sp>
    </p:spTree>
    <p:extLst>
      <p:ext uri="{BB962C8B-B14F-4D97-AF65-F5344CB8AC3E}">
        <p14:creationId xmlns:p14="http://schemas.microsoft.com/office/powerpoint/2010/main" val="2545691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A5A2C3-5E52-B7A0-0451-AC3849B3D8A9}"/>
              </a:ext>
            </a:extLst>
          </p:cNvPr>
          <p:cNvSpPr>
            <a:spLocks noGrp="1"/>
          </p:cNvSpPr>
          <p:nvPr>
            <p:ph type="dt" sz="half" idx="10"/>
          </p:nvPr>
        </p:nvSpPr>
        <p:spPr/>
        <p:txBody>
          <a:bodyPr/>
          <a:lstStyle>
            <a:lvl1pPr>
              <a:defRPr/>
            </a:lvl1pPr>
          </a:lstStyle>
          <a:p>
            <a:pPr>
              <a:defRPr/>
            </a:pPr>
            <a:endParaRPr lang="en-GB" dirty="0"/>
          </a:p>
        </p:txBody>
      </p:sp>
      <p:sp>
        <p:nvSpPr>
          <p:cNvPr id="5" name="Footer Placeholder 4">
            <a:extLst>
              <a:ext uri="{FF2B5EF4-FFF2-40B4-BE49-F238E27FC236}">
                <a16:creationId xmlns:a16="http://schemas.microsoft.com/office/drawing/2014/main" id="{10A69476-4405-142A-0276-F3D643D4A9D8}"/>
              </a:ext>
            </a:extLst>
          </p:cNvPr>
          <p:cNvSpPr>
            <a:spLocks noGrp="1"/>
          </p:cNvSpPr>
          <p:nvPr>
            <p:ph type="ftr" sz="quarter" idx="11"/>
          </p:nvPr>
        </p:nvSpPr>
        <p:spPr/>
        <p:txBody>
          <a:bodyPr/>
          <a:lstStyle>
            <a:lvl1pPr>
              <a:defRPr/>
            </a:lvl1pPr>
          </a:lstStyle>
          <a:p>
            <a:pPr>
              <a:defRPr/>
            </a:pPr>
            <a:endParaRPr lang="en-GB" dirty="0"/>
          </a:p>
        </p:txBody>
      </p:sp>
      <p:sp>
        <p:nvSpPr>
          <p:cNvPr id="6" name="Slide Number Placeholder 5">
            <a:extLst>
              <a:ext uri="{FF2B5EF4-FFF2-40B4-BE49-F238E27FC236}">
                <a16:creationId xmlns:a16="http://schemas.microsoft.com/office/drawing/2014/main" id="{72A94EA2-BAA1-C4D2-DA6C-C7EACBEEB98A}"/>
              </a:ext>
            </a:extLst>
          </p:cNvPr>
          <p:cNvSpPr>
            <a:spLocks noGrp="1"/>
          </p:cNvSpPr>
          <p:nvPr>
            <p:ph type="sldNum" sz="quarter" idx="12"/>
          </p:nvPr>
        </p:nvSpPr>
        <p:spPr/>
        <p:txBody>
          <a:bodyPr/>
          <a:lstStyle>
            <a:lvl1pPr>
              <a:defRPr/>
            </a:lvl1pPr>
          </a:lstStyle>
          <a:p>
            <a:pPr>
              <a:defRPr/>
            </a:pPr>
            <a:fld id="{D703FAF4-2121-439A-91CE-61A72E5DB82A}" type="slidenum">
              <a:rPr lang="en-GB" altLang="en-US"/>
              <a:pPr>
                <a:defRPr/>
              </a:pPr>
              <a:t>‹#›</a:t>
            </a:fld>
            <a:endParaRPr lang="en-GB" altLang="en-US" dirty="0"/>
          </a:p>
        </p:txBody>
      </p:sp>
    </p:spTree>
    <p:extLst>
      <p:ext uri="{BB962C8B-B14F-4D97-AF65-F5344CB8AC3E}">
        <p14:creationId xmlns:p14="http://schemas.microsoft.com/office/powerpoint/2010/main" val="3536009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A4600D-3295-5A45-9E86-020E14679737}"/>
              </a:ext>
            </a:extLst>
          </p:cNvPr>
          <p:cNvSpPr>
            <a:spLocks noGrp="1"/>
          </p:cNvSpPr>
          <p:nvPr>
            <p:ph type="dt" sz="half" idx="10"/>
          </p:nvPr>
        </p:nvSpPr>
        <p:spPr/>
        <p:txBody>
          <a:bodyPr/>
          <a:lstStyle>
            <a:lvl1pPr>
              <a:defRPr/>
            </a:lvl1pPr>
          </a:lstStyle>
          <a:p>
            <a:pPr>
              <a:defRPr/>
            </a:pPr>
            <a:endParaRPr lang="en-GB" dirty="0"/>
          </a:p>
        </p:txBody>
      </p:sp>
      <p:sp>
        <p:nvSpPr>
          <p:cNvPr id="5" name="Footer Placeholder 4">
            <a:extLst>
              <a:ext uri="{FF2B5EF4-FFF2-40B4-BE49-F238E27FC236}">
                <a16:creationId xmlns:a16="http://schemas.microsoft.com/office/drawing/2014/main" id="{75D55119-8CC8-E006-C950-C74EE46E4C99}"/>
              </a:ext>
            </a:extLst>
          </p:cNvPr>
          <p:cNvSpPr>
            <a:spLocks noGrp="1"/>
          </p:cNvSpPr>
          <p:nvPr>
            <p:ph type="ftr" sz="quarter" idx="11"/>
          </p:nvPr>
        </p:nvSpPr>
        <p:spPr/>
        <p:txBody>
          <a:bodyPr/>
          <a:lstStyle>
            <a:lvl1pPr>
              <a:defRPr/>
            </a:lvl1pPr>
          </a:lstStyle>
          <a:p>
            <a:pPr>
              <a:defRPr/>
            </a:pPr>
            <a:endParaRPr lang="en-GB" dirty="0"/>
          </a:p>
        </p:txBody>
      </p:sp>
      <p:sp>
        <p:nvSpPr>
          <p:cNvPr id="6" name="Slide Number Placeholder 5">
            <a:extLst>
              <a:ext uri="{FF2B5EF4-FFF2-40B4-BE49-F238E27FC236}">
                <a16:creationId xmlns:a16="http://schemas.microsoft.com/office/drawing/2014/main" id="{FA5DB7F3-C483-93CF-BC16-332C049766FF}"/>
              </a:ext>
            </a:extLst>
          </p:cNvPr>
          <p:cNvSpPr>
            <a:spLocks noGrp="1"/>
          </p:cNvSpPr>
          <p:nvPr>
            <p:ph type="sldNum" sz="quarter" idx="12"/>
          </p:nvPr>
        </p:nvSpPr>
        <p:spPr/>
        <p:txBody>
          <a:bodyPr/>
          <a:lstStyle>
            <a:lvl1pPr>
              <a:defRPr/>
            </a:lvl1pPr>
          </a:lstStyle>
          <a:p>
            <a:pPr>
              <a:defRPr/>
            </a:pPr>
            <a:fld id="{0A3F9767-EE8A-4408-8EFC-CD0C5E1AF2CB}" type="slidenum">
              <a:rPr lang="en-GB" altLang="en-US"/>
              <a:pPr>
                <a:defRPr/>
              </a:pPr>
              <a:t>‹#›</a:t>
            </a:fld>
            <a:endParaRPr lang="en-GB" altLang="en-US" dirty="0"/>
          </a:p>
        </p:txBody>
      </p:sp>
    </p:spTree>
    <p:extLst>
      <p:ext uri="{BB962C8B-B14F-4D97-AF65-F5344CB8AC3E}">
        <p14:creationId xmlns:p14="http://schemas.microsoft.com/office/powerpoint/2010/main" val="4009648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26418F3-3C9F-4D0A-BBC6-5544A35C8069}" type="datetimeFigureOut">
              <a:rPr lang="en-GB" smtClean="0"/>
              <a:t>02/07/2025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D98EA5C-A10C-49F0-963F-12064F66C5CD}" type="slidenum">
              <a:rPr lang="en-GB" smtClean="0"/>
              <a:t>‹#›</a:t>
            </a:fld>
            <a:endParaRPr lang="en-GB" dirty="0"/>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45440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4.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grpSp>
        <p:nvGrpSpPr>
          <p:cNvPr id="1026" name="Group 15">
            <a:extLst>
              <a:ext uri="{FF2B5EF4-FFF2-40B4-BE49-F238E27FC236}">
                <a16:creationId xmlns:a16="http://schemas.microsoft.com/office/drawing/2014/main" id="{00CAD7C2-CA6A-B995-33EB-4B1C72BDD410}"/>
              </a:ext>
            </a:extLst>
          </p:cNvPr>
          <p:cNvGrpSpPr>
            <a:grpSpLocks/>
          </p:cNvGrpSpPr>
          <p:nvPr/>
        </p:nvGrpSpPr>
        <p:grpSpPr bwMode="auto">
          <a:xfrm>
            <a:off x="0" y="0"/>
            <a:ext cx="9144000" cy="6858000"/>
            <a:chOff x="0" y="0"/>
            <a:chExt cx="9144000" cy="6858000"/>
          </a:xfrm>
        </p:grpSpPr>
        <p:sp>
          <p:nvSpPr>
            <p:cNvPr id="8" name="Rectangle 7">
              <a:extLst>
                <a:ext uri="{FF2B5EF4-FFF2-40B4-BE49-F238E27FC236}">
                  <a16:creationId xmlns:a16="http://schemas.microsoft.com/office/drawing/2014/main" id="{C18B57F8-4CBD-A75A-DA8A-936360C08D3E}"/>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A1228091-7E68-3C1D-1A5F-716D6F416AA6}"/>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grpSp>
      <p:sp>
        <p:nvSpPr>
          <p:cNvPr id="10" name="Freeform 9">
            <a:extLst>
              <a:ext uri="{FF2B5EF4-FFF2-40B4-BE49-F238E27FC236}">
                <a16:creationId xmlns:a16="http://schemas.microsoft.com/office/drawing/2014/main" id="{0A8CEFC0-9AD3-2089-0884-0213E0FBF226}"/>
              </a:ext>
            </a:extLst>
          </p:cNvPr>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1" name="Rectangle 10">
            <a:extLst>
              <a:ext uri="{FF2B5EF4-FFF2-40B4-BE49-F238E27FC236}">
                <a16:creationId xmlns:a16="http://schemas.microsoft.com/office/drawing/2014/main" id="{3982EDEE-6597-F007-0366-6976BC61FA5C}"/>
              </a:ext>
            </a:extLst>
          </p:cNvPr>
          <p:cNvSpPr/>
          <p:nvPr/>
        </p:nvSpPr>
        <p:spPr>
          <a:xfrm>
            <a:off x="731838" y="574675"/>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2" name="Rectangle 11">
            <a:extLst>
              <a:ext uri="{FF2B5EF4-FFF2-40B4-BE49-F238E27FC236}">
                <a16:creationId xmlns:a16="http://schemas.microsoft.com/office/drawing/2014/main" id="{FE1A3238-5761-E483-6426-57B3C6C779EC}"/>
              </a:ext>
            </a:extLst>
          </p:cNvPr>
          <p:cNvSpPr/>
          <p:nvPr/>
        </p:nvSpPr>
        <p:spPr>
          <a:xfrm>
            <a:off x="731838" y="576263"/>
            <a:ext cx="7696200" cy="5715000"/>
          </a:xfrm>
          <a:prstGeom prst="rect">
            <a:avLst/>
          </a:prstGeom>
          <a:blipFill dpi="0" rotWithShape="1">
            <a:blip r:embed="rId14"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1032" name="Picture 2" descr="C:\Users\Administrator\Desktop\Pushpin Dev\Assets\pushpinLeft.png">
            <a:extLst>
              <a:ext uri="{FF2B5EF4-FFF2-40B4-BE49-F238E27FC236}">
                <a16:creationId xmlns:a16="http://schemas.microsoft.com/office/drawing/2014/main" id="{7FB9AFD0-5E65-F4B5-624E-146EBFDEA7E3}"/>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rot="1435684">
            <a:off x="544513" y="273050"/>
            <a:ext cx="566737"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2" descr="C:\Users\Administrator\Desktop\Pushpin Dev\Assets\pushpinLeft.png">
            <a:extLst>
              <a:ext uri="{FF2B5EF4-FFF2-40B4-BE49-F238E27FC236}">
                <a16:creationId xmlns:a16="http://schemas.microsoft.com/office/drawing/2014/main" id="{60B70A80-ECD9-15F6-74B6-C027C5BD6FC2}"/>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rot="4096196">
            <a:off x="8115300" y="298450"/>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 name="Title Placeholder 1">
            <a:extLst>
              <a:ext uri="{FF2B5EF4-FFF2-40B4-BE49-F238E27FC236}">
                <a16:creationId xmlns:a16="http://schemas.microsoft.com/office/drawing/2014/main" id="{98F2F5ED-9AB8-8F35-1D4E-A722FBDD8753}"/>
              </a:ext>
            </a:extLst>
          </p:cNvPr>
          <p:cNvSpPr>
            <a:spLocks noGrp="1"/>
          </p:cNvSpPr>
          <p:nvPr>
            <p:ph type="title"/>
          </p:nvPr>
        </p:nvSpPr>
        <p:spPr bwMode="auto">
          <a:xfrm>
            <a:off x="1095375" y="817563"/>
            <a:ext cx="6964363"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35" name="Text Placeholder 2">
            <a:extLst>
              <a:ext uri="{FF2B5EF4-FFF2-40B4-BE49-F238E27FC236}">
                <a16:creationId xmlns:a16="http://schemas.microsoft.com/office/drawing/2014/main" id="{1A931E56-A7F0-751A-C5F5-15D1B8C65C57}"/>
              </a:ext>
            </a:extLst>
          </p:cNvPr>
          <p:cNvSpPr>
            <a:spLocks noGrp="1"/>
          </p:cNvSpPr>
          <p:nvPr>
            <p:ph type="body" idx="1"/>
          </p:nvPr>
        </p:nvSpPr>
        <p:spPr bwMode="auto">
          <a:xfrm>
            <a:off x="1463675" y="2119313"/>
            <a:ext cx="6196013" cy="360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1F725948-3B5B-9DAD-12E2-93D5CBE02AFC}"/>
              </a:ext>
            </a:extLst>
          </p:cNvPr>
          <p:cNvSpPr>
            <a:spLocks noGrp="1"/>
          </p:cNvSpPr>
          <p:nvPr>
            <p:ph type="dt" sz="half" idx="2"/>
          </p:nvPr>
        </p:nvSpPr>
        <p:spPr>
          <a:xfrm>
            <a:off x="6454775" y="5808663"/>
            <a:ext cx="1212850"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pPr>
              <a:defRPr/>
            </a:pPr>
            <a:endParaRPr lang="en-GB" dirty="0"/>
          </a:p>
        </p:txBody>
      </p:sp>
      <p:sp>
        <p:nvSpPr>
          <p:cNvPr id="5" name="Footer Placeholder 4">
            <a:extLst>
              <a:ext uri="{FF2B5EF4-FFF2-40B4-BE49-F238E27FC236}">
                <a16:creationId xmlns:a16="http://schemas.microsoft.com/office/drawing/2014/main" id="{260A5E75-1090-D748-6CC5-5147A9BFE03B}"/>
              </a:ext>
            </a:extLst>
          </p:cNvPr>
          <p:cNvSpPr>
            <a:spLocks noGrp="1"/>
          </p:cNvSpPr>
          <p:nvPr>
            <p:ph type="ftr" sz="quarter" idx="3"/>
          </p:nvPr>
        </p:nvSpPr>
        <p:spPr>
          <a:xfrm>
            <a:off x="914400" y="5808663"/>
            <a:ext cx="5540375"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pPr>
              <a:defRPr/>
            </a:pPr>
            <a:endParaRPr lang="en-GB" dirty="0"/>
          </a:p>
        </p:txBody>
      </p:sp>
      <p:sp>
        <p:nvSpPr>
          <p:cNvPr id="6" name="Slide Number Placeholder 5">
            <a:extLst>
              <a:ext uri="{FF2B5EF4-FFF2-40B4-BE49-F238E27FC236}">
                <a16:creationId xmlns:a16="http://schemas.microsoft.com/office/drawing/2014/main" id="{A8BE4786-834A-8DF9-ED64-3D591C9DCA38}"/>
              </a:ext>
            </a:extLst>
          </p:cNvPr>
          <p:cNvSpPr>
            <a:spLocks noGrp="1"/>
          </p:cNvSpPr>
          <p:nvPr>
            <p:ph type="sldNum" sz="quarter" idx="4"/>
          </p:nvPr>
        </p:nvSpPr>
        <p:spPr>
          <a:xfrm>
            <a:off x="7670800" y="5808663"/>
            <a:ext cx="554038" cy="365125"/>
          </a:xfrm>
          <a:prstGeom prst="rect">
            <a:avLst/>
          </a:prstGeom>
        </p:spPr>
        <p:txBody>
          <a:bodyPr vert="horz" wrap="square" lIns="91440" tIns="45720" rIns="91440" bIns="45720" numCol="1" anchor="ctr" anchorCtr="0" compatLnSpc="1">
            <a:prstTxWarp prst="textNoShape">
              <a:avLst/>
            </a:prstTxWarp>
          </a:bodyPr>
          <a:lstStyle>
            <a:lvl1pPr algn="r">
              <a:defRPr sz="1400">
                <a:solidFill>
                  <a:schemeClr val="tx2"/>
                </a:solidFill>
                <a:latin typeface="Rage Italic" panose="03070502040507070304" pitchFamily="66" charset="0"/>
              </a:defRPr>
            </a:lvl1pPr>
          </a:lstStyle>
          <a:p>
            <a:pPr>
              <a:defRPr/>
            </a:pPr>
            <a:fld id="{26668284-FBF8-4EB3-AAFC-7098C29E0C1A}"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4134" r:id="rId1"/>
    <p:sldLayoutId id="2147484126" r:id="rId2"/>
    <p:sldLayoutId id="2147484127" r:id="rId3"/>
    <p:sldLayoutId id="2147484128" r:id="rId4"/>
    <p:sldLayoutId id="2147484129" r:id="rId5"/>
    <p:sldLayoutId id="2147484130" r:id="rId6"/>
    <p:sldLayoutId id="2147484131" r:id="rId7"/>
    <p:sldLayoutId id="2147484135" r:id="rId8"/>
    <p:sldLayoutId id="2147484136" r:id="rId9"/>
    <p:sldLayoutId id="2147484132" r:id="rId10"/>
    <p:sldLayoutId id="2147484133" r:id="rId11"/>
    <p:sldLayoutId id="2147484137"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nstantia" pitchFamily="18" charset="0"/>
        </a:defRPr>
      </a:lvl2pPr>
      <a:lvl3pPr algn="ctr" rtl="0" eaLnBrk="0" fontAlgn="base" hangingPunct="0">
        <a:spcBef>
          <a:spcPct val="0"/>
        </a:spcBef>
        <a:spcAft>
          <a:spcPct val="0"/>
        </a:spcAft>
        <a:defRPr sz="4400">
          <a:solidFill>
            <a:schemeClr val="tx1"/>
          </a:solidFill>
          <a:latin typeface="Constantia" pitchFamily="18" charset="0"/>
        </a:defRPr>
      </a:lvl3pPr>
      <a:lvl4pPr algn="ctr" rtl="0" eaLnBrk="0" fontAlgn="base" hangingPunct="0">
        <a:spcBef>
          <a:spcPct val="0"/>
        </a:spcBef>
        <a:spcAft>
          <a:spcPct val="0"/>
        </a:spcAft>
        <a:defRPr sz="4400">
          <a:solidFill>
            <a:schemeClr val="tx1"/>
          </a:solidFill>
          <a:latin typeface="Constantia" pitchFamily="18" charset="0"/>
        </a:defRPr>
      </a:lvl4pPr>
      <a:lvl5pPr algn="ctr" rtl="0" eaLnBrk="0" fontAlgn="base" hangingPunct="0">
        <a:spcBef>
          <a:spcPct val="0"/>
        </a:spcBef>
        <a:spcAft>
          <a:spcPct val="0"/>
        </a:spcAft>
        <a:defRPr sz="4400">
          <a:solidFill>
            <a:schemeClr val="tx1"/>
          </a:solidFill>
          <a:latin typeface="Constantia"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2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year1@barfordstpeters.co.uk"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mailto:sendco@barfordstpeters.co.uk"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E9B5477-B60A-3152-1132-EE6994CEEFFA}"/>
              </a:ext>
            </a:extLst>
          </p:cNvPr>
          <p:cNvSpPr>
            <a:spLocks noGrp="1"/>
          </p:cNvSpPr>
          <p:nvPr>
            <p:ph type="ctrTitle"/>
          </p:nvPr>
        </p:nvSpPr>
        <p:spPr>
          <a:xfrm>
            <a:off x="1475656" y="2102544"/>
            <a:ext cx="6400800" cy="2447925"/>
          </a:xfrm>
        </p:spPr>
        <p:txBody>
          <a:bodyPr/>
          <a:lstStyle/>
          <a:p>
            <a:pPr eaLnBrk="1" hangingPunct="1"/>
            <a:r>
              <a:rPr lang="en-GB" altLang="en-US" b="1" dirty="0">
                <a:latin typeface="Sassoon Infant Std" panose="020B0503020103030203" pitchFamily="34" charset="0"/>
              </a:rPr>
              <a:t>Transition Information Meeting</a:t>
            </a:r>
          </a:p>
        </p:txBody>
      </p:sp>
      <p:sp>
        <p:nvSpPr>
          <p:cNvPr id="7171" name="Rectangle 3">
            <a:extLst>
              <a:ext uri="{FF2B5EF4-FFF2-40B4-BE49-F238E27FC236}">
                <a16:creationId xmlns:a16="http://schemas.microsoft.com/office/drawing/2014/main" id="{C0473782-B857-20EC-B456-D409CB296551}"/>
              </a:ext>
            </a:extLst>
          </p:cNvPr>
          <p:cNvSpPr>
            <a:spLocks noGrp="1"/>
          </p:cNvSpPr>
          <p:nvPr>
            <p:ph type="subTitle" idx="1"/>
          </p:nvPr>
        </p:nvSpPr>
        <p:spPr>
          <a:xfrm>
            <a:off x="1158874" y="4797152"/>
            <a:ext cx="6826250" cy="1003300"/>
          </a:xfrm>
        </p:spPr>
        <p:txBody>
          <a:bodyPr/>
          <a:lstStyle/>
          <a:p>
            <a:pPr eaLnBrk="1" hangingPunct="1"/>
            <a:r>
              <a:rPr lang="en-GB" altLang="en-US" sz="4400" b="1" dirty="0">
                <a:solidFill>
                  <a:srgbClr val="FF0000"/>
                </a:solidFill>
                <a:latin typeface="Sassoon Infant Std"/>
              </a:rPr>
              <a:t>Year One</a:t>
            </a:r>
            <a:endParaRPr lang="en-GB" altLang="en-US" sz="4400" b="1" dirty="0">
              <a:solidFill>
                <a:srgbClr val="FF0000"/>
              </a:solidFill>
              <a:highlight>
                <a:srgbClr val="FFFF00"/>
              </a:highlight>
              <a:latin typeface="Sassoon Infant Std"/>
            </a:endParaRPr>
          </a:p>
        </p:txBody>
      </p:sp>
      <p:pic>
        <p:nvPicPr>
          <p:cNvPr id="7172" name="Picture 3" descr="Logo&#10;&#10;Description automatically generated">
            <a:extLst>
              <a:ext uri="{FF2B5EF4-FFF2-40B4-BE49-F238E27FC236}">
                <a16:creationId xmlns:a16="http://schemas.microsoft.com/office/drawing/2014/main" id="{C3C37212-8A33-A5F5-BA4E-B1EF4B40B1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8737" y="1412776"/>
            <a:ext cx="1406525" cy="137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A5A8C603-7FCC-3B91-9E70-33CCBA539EBB}"/>
              </a:ext>
            </a:extLst>
          </p:cNvPr>
          <p:cNvSpPr>
            <a:spLocks noGrp="1"/>
          </p:cNvSpPr>
          <p:nvPr>
            <p:ph type="title"/>
          </p:nvPr>
        </p:nvSpPr>
        <p:spPr>
          <a:xfrm>
            <a:off x="0" y="620713"/>
            <a:ext cx="9144000" cy="973137"/>
          </a:xfrm>
        </p:spPr>
        <p:txBody>
          <a:bodyPr/>
          <a:lstStyle/>
          <a:p>
            <a:pPr eaLnBrk="1" hangingPunct="1"/>
            <a:r>
              <a:rPr lang="en-GB" altLang="en-US" b="1" dirty="0">
                <a:latin typeface="Sassoon Infant Std" panose="020B0503020103030203" pitchFamily="34" charset="0"/>
              </a:rPr>
              <a:t>Staff Team</a:t>
            </a:r>
          </a:p>
        </p:txBody>
      </p:sp>
      <p:sp>
        <p:nvSpPr>
          <p:cNvPr id="4099" name="Content Placeholder 2">
            <a:extLst>
              <a:ext uri="{FF2B5EF4-FFF2-40B4-BE49-F238E27FC236}">
                <a16:creationId xmlns:a16="http://schemas.microsoft.com/office/drawing/2014/main" id="{D6DB83CB-103E-DE3A-49C9-9D9D65088349}"/>
              </a:ext>
            </a:extLst>
          </p:cNvPr>
          <p:cNvSpPr>
            <a:spLocks noGrp="1"/>
          </p:cNvSpPr>
          <p:nvPr>
            <p:ph idx="1"/>
          </p:nvPr>
        </p:nvSpPr>
        <p:spPr>
          <a:xfrm>
            <a:off x="755650" y="1628775"/>
            <a:ext cx="7696200" cy="5040313"/>
          </a:xfrm>
        </p:spPr>
        <p:txBody>
          <a:bodyPr rtlCol="0">
            <a:normAutofit/>
          </a:bodyPr>
          <a:lstStyle/>
          <a:p>
            <a:pPr marL="274320" indent="-274320" eaLnBrk="1" fontAlgn="auto" hangingPunct="1">
              <a:spcAft>
                <a:spcPts val="0"/>
              </a:spcAft>
              <a:defRPr/>
            </a:pPr>
            <a:endParaRPr lang="en-GB" sz="2200" b="1" dirty="0">
              <a:latin typeface="Sassoon Infant Std" panose="020B0503020103030203" pitchFamily="34" charset="0"/>
            </a:endParaRPr>
          </a:p>
          <a:p>
            <a:pPr marL="274320" indent="-274320" eaLnBrk="1" fontAlgn="auto" hangingPunct="1">
              <a:spcAft>
                <a:spcPts val="0"/>
              </a:spcAft>
              <a:defRPr/>
            </a:pPr>
            <a:r>
              <a:rPr lang="en-GB" sz="2200" b="1" dirty="0">
                <a:latin typeface="Sassoon Infant Std"/>
              </a:rPr>
              <a:t>Class Teacher: Mrs Sandy Sahota</a:t>
            </a:r>
            <a:endParaRPr lang="en-GB" sz="2200" b="1" dirty="0">
              <a:latin typeface="Sassoon Infant Std" panose="020B0503020103030203" pitchFamily="34" charset="0"/>
            </a:endParaRPr>
          </a:p>
          <a:p>
            <a:pPr marL="274320" indent="-274320" eaLnBrk="1" fontAlgn="auto" hangingPunct="1">
              <a:spcAft>
                <a:spcPts val="0"/>
              </a:spcAft>
              <a:defRPr/>
            </a:pPr>
            <a:r>
              <a:rPr lang="en-GB" sz="2200" b="1" dirty="0">
                <a:latin typeface="Sassoon Infant Std"/>
              </a:rPr>
              <a:t>Teaching Assistant/s: Mrs Michelle Bunn</a:t>
            </a:r>
          </a:p>
          <a:p>
            <a:pPr marL="274320" indent="-274320" eaLnBrk="1" fontAlgn="auto" hangingPunct="1">
              <a:spcAft>
                <a:spcPts val="0"/>
              </a:spcAft>
              <a:defRPr/>
            </a:pPr>
            <a:r>
              <a:rPr lang="en-GB" sz="2200" b="1" dirty="0">
                <a:latin typeface="Sassoon Infant Std" panose="020B0503020103030203" pitchFamily="34" charset="0"/>
              </a:rPr>
              <a:t>Mrs Mary Baker</a:t>
            </a:r>
            <a:r>
              <a:rPr lang="en-GB" sz="2200" dirty="0">
                <a:latin typeface="Sassoon Infant Std" panose="020B0503020103030203" pitchFamily="34" charset="0"/>
              </a:rPr>
              <a:t>: Head Teacher</a:t>
            </a:r>
            <a:endParaRPr lang="en-GB" sz="1200" dirty="0">
              <a:latin typeface="Sassoon Infant Std" panose="020B0503020103030203" pitchFamily="34" charset="0"/>
            </a:endParaRPr>
          </a:p>
          <a:p>
            <a:pPr marL="274320" indent="-274320" eaLnBrk="1" fontAlgn="auto" hangingPunct="1">
              <a:spcAft>
                <a:spcPts val="0"/>
              </a:spcAft>
              <a:defRPr/>
            </a:pPr>
            <a:r>
              <a:rPr lang="en-GB" sz="2200" b="1" dirty="0">
                <a:latin typeface="Sassoon Infant Std" panose="020B0503020103030203" pitchFamily="34" charset="0"/>
              </a:rPr>
              <a:t>Mrs Lucy Rose: </a:t>
            </a:r>
            <a:r>
              <a:rPr lang="en-GB" sz="2200" dirty="0">
                <a:latin typeface="Sassoon Infant Std" panose="020B0503020103030203" pitchFamily="34" charset="0"/>
              </a:rPr>
              <a:t>Deputy Head Teacher and SENDCO</a:t>
            </a:r>
          </a:p>
          <a:p>
            <a:pPr marL="274320" indent="-274320" eaLnBrk="1" fontAlgn="auto" hangingPunct="1">
              <a:spcAft>
                <a:spcPts val="0"/>
              </a:spcAft>
              <a:defRPr/>
            </a:pPr>
            <a:endParaRPr lang="en-GB" sz="2200" dirty="0">
              <a:latin typeface="Sassoon Infant Std" panose="020B0503020103030203" pitchFamily="34" charset="0"/>
            </a:endParaRPr>
          </a:p>
          <a:p>
            <a:pPr marL="274320" indent="-274320" eaLnBrk="1" fontAlgn="auto" hangingPunct="1">
              <a:spcAft>
                <a:spcPts val="0"/>
              </a:spcAft>
              <a:defRPr/>
            </a:pPr>
            <a:r>
              <a:rPr lang="en-GB" sz="2200" b="1" dirty="0">
                <a:latin typeface="Sassoon Infant Std" panose="020B0503020103030203" pitchFamily="34" charset="0"/>
              </a:rPr>
              <a:t>Designated Safeguarding Leads:</a:t>
            </a:r>
          </a:p>
          <a:p>
            <a:pPr marL="0" indent="0" eaLnBrk="1" fontAlgn="auto" hangingPunct="1">
              <a:spcAft>
                <a:spcPts val="0"/>
              </a:spcAft>
              <a:buNone/>
              <a:defRPr/>
            </a:pPr>
            <a:r>
              <a:rPr lang="en-GB" sz="2200" dirty="0">
                <a:latin typeface="Sassoon Infant Std"/>
              </a:rPr>
              <a:t>    Mrs Baker, Mrs Rose, Mrs Bunn &amp; Miss Richards</a:t>
            </a:r>
          </a:p>
          <a:p>
            <a:pPr marL="0" indent="0" eaLnBrk="1" fontAlgn="auto" hangingPunct="1">
              <a:spcAft>
                <a:spcPts val="0"/>
              </a:spcAft>
              <a:buFont typeface="Brush Script MT" panose="03060802040406070304" pitchFamily="66" charset="0"/>
              <a:buNone/>
              <a:defRPr/>
            </a:pPr>
            <a:endParaRPr lang="en-GB" sz="2200" dirty="0">
              <a:latin typeface="Sassoon Infant Std" panose="020B0503020103030203" pitchFamily="34" charset="0"/>
            </a:endParaRPr>
          </a:p>
          <a:p>
            <a:pPr marL="0" indent="0" eaLnBrk="1" fontAlgn="auto" hangingPunct="1">
              <a:spcAft>
                <a:spcPts val="0"/>
              </a:spcAft>
              <a:buFontTx/>
              <a:buNone/>
              <a:defRPr/>
            </a:pPr>
            <a:endParaRPr lang="en-GB" sz="1400" dirty="0">
              <a:latin typeface="Sassoon Infant Std" panose="020B0503020103030203" pitchFamily="34" charset="0"/>
            </a:endParaRPr>
          </a:p>
          <a:p>
            <a:pPr marL="0" indent="0" eaLnBrk="1" fontAlgn="auto" hangingPunct="1">
              <a:spcAft>
                <a:spcPts val="0"/>
              </a:spcAft>
              <a:buFont typeface="Brush Script MT" panose="03060802040406070304" pitchFamily="66" charset="0"/>
              <a:buNone/>
              <a:defRPr/>
            </a:pPr>
            <a:endParaRPr lang="en-GB" sz="2200" dirty="0">
              <a:latin typeface="Sassoon Infant Std" panose="020B0503020103030203" pitchFamily="34" charset="0"/>
            </a:endParaRPr>
          </a:p>
          <a:p>
            <a:pPr marL="0" indent="0" eaLnBrk="1" fontAlgn="auto" hangingPunct="1">
              <a:spcAft>
                <a:spcPts val="0"/>
              </a:spcAft>
              <a:buFont typeface="Brush Script MT" panose="03060802040406070304" pitchFamily="66" charset="0"/>
              <a:buNone/>
              <a:defRPr/>
            </a:pPr>
            <a:endParaRPr lang="en-GB" sz="2200" dirty="0">
              <a:latin typeface="Century Gothic" panose="020B0502020202020204" pitchFamily="34" charset="0"/>
            </a:endParaRPr>
          </a:p>
        </p:txBody>
      </p:sp>
      <p:pic>
        <p:nvPicPr>
          <p:cNvPr id="2" name="Picture 1">
            <a:extLst>
              <a:ext uri="{FF2B5EF4-FFF2-40B4-BE49-F238E27FC236}">
                <a16:creationId xmlns:a16="http://schemas.microsoft.com/office/drawing/2014/main" id="{C1E6A7F4-CDED-BF62-F0FF-9DB542EAFCD9}"/>
              </a:ext>
            </a:extLst>
          </p:cNvPr>
          <p:cNvPicPr>
            <a:picLocks noChangeAspect="1"/>
          </p:cNvPicPr>
          <p:nvPr/>
        </p:nvPicPr>
        <p:blipFill>
          <a:blip r:embed="rId3"/>
          <a:stretch>
            <a:fillRect/>
          </a:stretch>
        </p:blipFill>
        <p:spPr>
          <a:xfrm>
            <a:off x="3779912" y="5229225"/>
            <a:ext cx="1402202" cy="137781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ECFC969D-BFCE-8D03-CDEC-781214D23F14}"/>
              </a:ext>
            </a:extLst>
          </p:cNvPr>
          <p:cNvSpPr>
            <a:spLocks noGrp="1"/>
          </p:cNvSpPr>
          <p:nvPr>
            <p:ph type="title"/>
          </p:nvPr>
        </p:nvSpPr>
        <p:spPr>
          <a:xfrm>
            <a:off x="1096963" y="549275"/>
            <a:ext cx="6870700" cy="900113"/>
          </a:xfrm>
        </p:spPr>
        <p:txBody>
          <a:bodyPr/>
          <a:lstStyle/>
          <a:p>
            <a:pPr eaLnBrk="1" hangingPunct="1"/>
            <a:r>
              <a:rPr lang="en-GB" altLang="en-US" b="1" dirty="0">
                <a:latin typeface="Sassoon Infant Std" panose="020B0503020103030203" pitchFamily="34" charset="0"/>
              </a:rPr>
              <a:t>Communication</a:t>
            </a:r>
            <a:endParaRPr lang="en-US" altLang="en-US" b="1" dirty="0">
              <a:latin typeface="Sassoon Infant Std" panose="020B0503020103030203" pitchFamily="34" charset="0"/>
            </a:endParaRPr>
          </a:p>
        </p:txBody>
      </p:sp>
      <p:sp>
        <p:nvSpPr>
          <p:cNvPr id="12291" name="Content Placeholder 2">
            <a:extLst>
              <a:ext uri="{FF2B5EF4-FFF2-40B4-BE49-F238E27FC236}">
                <a16:creationId xmlns:a16="http://schemas.microsoft.com/office/drawing/2014/main" id="{8E9B8A18-6B4A-6591-53E5-2D6537CDFE78}"/>
              </a:ext>
            </a:extLst>
          </p:cNvPr>
          <p:cNvSpPr>
            <a:spLocks noGrp="1"/>
          </p:cNvSpPr>
          <p:nvPr>
            <p:ph idx="1"/>
          </p:nvPr>
        </p:nvSpPr>
        <p:spPr>
          <a:xfrm>
            <a:off x="899319" y="1468972"/>
            <a:ext cx="7265987" cy="3929062"/>
          </a:xfrm>
        </p:spPr>
        <p:txBody>
          <a:bodyPr/>
          <a:lstStyle/>
          <a:p>
            <a:r>
              <a:rPr lang="en-GB" sz="2000" dirty="0">
                <a:latin typeface="Sassoon Infant Std" panose="020B0503020103030203" pitchFamily="34" charset="0"/>
              </a:rPr>
              <a:t>Please do not feel you have to wait until parents evening if you have any concerns regarding your child. We would encourage you to make an appointment with your child’s class teacher at a mutually convenient time.</a:t>
            </a:r>
          </a:p>
          <a:p>
            <a:r>
              <a:rPr lang="en-GB" sz="2000" dirty="0">
                <a:latin typeface="Sassoon Infant Std" panose="020B0503020103030203" pitchFamily="34" charset="0"/>
              </a:rPr>
              <a:t>Short messages can be passed on in the morning before school.</a:t>
            </a:r>
          </a:p>
          <a:p>
            <a:r>
              <a:rPr lang="en-GB" sz="2000" dirty="0">
                <a:latin typeface="Sassoon Infant Std"/>
              </a:rPr>
              <a:t>You can email the class teacher at </a:t>
            </a:r>
            <a:r>
              <a:rPr lang="en-GB" sz="2000" b="1" dirty="0">
                <a:latin typeface="Sassoon Infant Std"/>
                <a:hlinkClick r:id="rId3"/>
              </a:rPr>
              <a:t>year1@barfordstpeters.co.uk</a:t>
            </a:r>
            <a:r>
              <a:rPr lang="en-GB" sz="2000" b="1" dirty="0">
                <a:latin typeface="Sassoon Infant Std"/>
              </a:rPr>
              <a:t> </a:t>
            </a:r>
            <a:r>
              <a:rPr lang="en-GB" sz="2000" dirty="0">
                <a:latin typeface="Sassoon Infant Std"/>
              </a:rPr>
              <a:t>but please be aware we are teaching during the day and will endeavour to respond within 24 hours. </a:t>
            </a:r>
          </a:p>
          <a:p>
            <a:r>
              <a:rPr lang="en-GB" sz="2000" dirty="0">
                <a:latin typeface="Sassoon Infant Std" panose="020B0503020103030203" pitchFamily="34" charset="0"/>
              </a:rPr>
              <a:t>Updates relating to class activities are regularly posted on twitter - @barfordstpeters and the school website. </a:t>
            </a:r>
          </a:p>
          <a:p>
            <a:r>
              <a:rPr lang="en-GB" sz="2000" dirty="0">
                <a:latin typeface="Sassoon Infant Std" panose="020B0503020103030203" pitchFamily="34" charset="0"/>
              </a:rPr>
              <a:t>To contact Mrs Rose for SEND related queries, please email </a:t>
            </a:r>
            <a:r>
              <a:rPr lang="en-GB" sz="2000" dirty="0">
                <a:latin typeface="Sassoon Infant Std" panose="020B0503020103030203" pitchFamily="34" charset="0"/>
                <a:hlinkClick r:id="rId4"/>
              </a:rPr>
              <a:t>sendco@barfordstpeters.co.uk</a:t>
            </a:r>
            <a:r>
              <a:rPr lang="en-GB" sz="2000" dirty="0">
                <a:latin typeface="Sassoon Infant Std" panose="020B0503020103030203" pitchFamily="34" charset="0"/>
              </a:rPr>
              <a:t> </a:t>
            </a:r>
          </a:p>
        </p:txBody>
      </p:sp>
      <p:pic>
        <p:nvPicPr>
          <p:cNvPr id="6" name="Picture 5">
            <a:extLst>
              <a:ext uri="{FF2B5EF4-FFF2-40B4-BE49-F238E27FC236}">
                <a16:creationId xmlns:a16="http://schemas.microsoft.com/office/drawing/2014/main" id="{C68FBE9F-B9FC-FFCB-230B-D7C1EEDAA288}"/>
              </a:ext>
            </a:extLst>
          </p:cNvPr>
          <p:cNvPicPr>
            <a:picLocks noChangeAspect="1"/>
          </p:cNvPicPr>
          <p:nvPr/>
        </p:nvPicPr>
        <p:blipFill>
          <a:blip r:embed="rId5"/>
          <a:stretch>
            <a:fillRect/>
          </a:stretch>
        </p:blipFill>
        <p:spPr>
          <a:xfrm>
            <a:off x="7380312" y="5229200"/>
            <a:ext cx="963055" cy="94630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
            <a:extLst>
              <a:ext uri="{FF2B5EF4-FFF2-40B4-BE49-F238E27FC236}">
                <a16:creationId xmlns:a16="http://schemas.microsoft.com/office/drawing/2014/main" id="{D742A930-216F-AF12-512D-2EC953A989E2}"/>
              </a:ext>
            </a:extLst>
          </p:cNvPr>
          <p:cNvSpPr>
            <a:spLocks noChangeArrowheads="1"/>
          </p:cNvSpPr>
          <p:nvPr/>
        </p:nvSpPr>
        <p:spPr bwMode="auto">
          <a:xfrm>
            <a:off x="971550" y="836613"/>
            <a:ext cx="72723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spcBef>
                <a:spcPct val="0"/>
              </a:spcBef>
              <a:buClrTx/>
              <a:buSzTx/>
              <a:buFontTx/>
              <a:buNone/>
            </a:pPr>
            <a:r>
              <a:rPr lang="en-GB" altLang="en-US" sz="1800" dirty="0">
                <a:solidFill>
                  <a:srgbClr val="000000"/>
                </a:solidFill>
                <a:latin typeface="Calibri" panose="020F0502020204030204" pitchFamily="34" charset="0"/>
                <a:ea typeface="Calibri" panose="020F0502020204030204" pitchFamily="34" charset="0"/>
                <a:cs typeface="Tahoma" panose="020B0604030504040204" pitchFamily="34" charset="0"/>
              </a:rPr>
              <a:t> </a:t>
            </a:r>
            <a:endParaRPr lang="en-GB" altLang="en-US" sz="1800" dirty="0">
              <a:solidFill>
                <a:srgbClr val="000000"/>
              </a:solidFill>
              <a:latin typeface="Tahoma" panose="020B0604030504040204" pitchFamily="34" charset="0"/>
              <a:ea typeface="Calibri" panose="020F050202020403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52F61DA5-5A72-4FF4-C0BA-BBD5253A2ED6}"/>
              </a:ext>
            </a:extLst>
          </p:cNvPr>
          <p:cNvPicPr>
            <a:picLocks noChangeAspect="1"/>
          </p:cNvPicPr>
          <p:nvPr/>
        </p:nvPicPr>
        <p:blipFill>
          <a:blip r:embed="rId3"/>
          <a:stretch>
            <a:fillRect/>
          </a:stretch>
        </p:blipFill>
        <p:spPr>
          <a:xfrm>
            <a:off x="4067944" y="5332479"/>
            <a:ext cx="1402202" cy="1377815"/>
          </a:xfrm>
          <a:prstGeom prst="rect">
            <a:avLst/>
          </a:prstGeom>
        </p:spPr>
      </p:pic>
      <p:sp>
        <p:nvSpPr>
          <p:cNvPr id="4" name="TextBox 3">
            <a:extLst>
              <a:ext uri="{FF2B5EF4-FFF2-40B4-BE49-F238E27FC236}">
                <a16:creationId xmlns:a16="http://schemas.microsoft.com/office/drawing/2014/main" id="{941B92D0-F96E-34BE-268E-9A6BA76EEA52}"/>
              </a:ext>
            </a:extLst>
          </p:cNvPr>
          <p:cNvSpPr txBox="1"/>
          <p:nvPr/>
        </p:nvSpPr>
        <p:spPr>
          <a:xfrm>
            <a:off x="971550" y="1412291"/>
            <a:ext cx="7171974" cy="4401205"/>
          </a:xfrm>
          <a:prstGeom prst="rect">
            <a:avLst/>
          </a:prstGeom>
          <a:noFill/>
        </p:spPr>
        <p:txBody>
          <a:bodyPr wrap="square" lIns="91440" tIns="45720" rIns="91440" bIns="45720" anchor="t">
            <a:spAutoFit/>
          </a:bodyPr>
          <a:lstStyle/>
          <a:p>
            <a:pPr marL="45720" indent="0" algn="ctr">
              <a:buNone/>
            </a:pPr>
            <a:r>
              <a:rPr lang="en-GB" dirty="0"/>
              <a:t> </a:t>
            </a:r>
            <a:endParaRPr lang="en-GB" sz="2800" dirty="0"/>
          </a:p>
          <a:p>
            <a:pPr marL="45720" indent="0" algn="ctr">
              <a:buNone/>
            </a:pPr>
            <a:endParaRPr lang="en-GB" dirty="0"/>
          </a:p>
          <a:p>
            <a:pPr marL="285750" indent="-285750">
              <a:buFont typeface="Arial" panose="020B0604020202020204" pitchFamily="34" charset="0"/>
              <a:buChar char="•"/>
            </a:pPr>
            <a:r>
              <a:rPr lang="en-GB" dirty="0">
                <a:latin typeface="Sassoon Infant Std"/>
              </a:rPr>
              <a:t>Children should arrive at school at </a:t>
            </a:r>
            <a:r>
              <a:rPr lang="en-GB" b="1" dirty="0">
                <a:latin typeface="Sassoon Infant Std"/>
              </a:rPr>
              <a:t>8.30am. </a:t>
            </a:r>
          </a:p>
          <a:p>
            <a:pPr marL="285750" indent="-285750">
              <a:buFont typeface="Arial" panose="020B0604020202020204" pitchFamily="34" charset="0"/>
              <a:buChar char="•"/>
            </a:pPr>
            <a:r>
              <a:rPr lang="en-GB" dirty="0">
                <a:latin typeface="Sassoon Infant Std"/>
              </a:rPr>
              <a:t>Please say goodbye to children on the playground. </a:t>
            </a:r>
          </a:p>
          <a:p>
            <a:pPr marL="285750" indent="-285750">
              <a:buFont typeface="Arial" panose="020B0604020202020204" pitchFamily="34" charset="0"/>
              <a:buChar char="•"/>
            </a:pPr>
            <a:r>
              <a:rPr lang="en-GB" dirty="0">
                <a:latin typeface="Sassoon Infant Std"/>
              </a:rPr>
              <a:t>Doors will close at </a:t>
            </a:r>
            <a:r>
              <a:rPr lang="en-GB" b="1" dirty="0">
                <a:latin typeface="Sassoon Infant Std"/>
              </a:rPr>
              <a:t>8.45am </a:t>
            </a:r>
            <a:r>
              <a:rPr lang="en-GB" dirty="0">
                <a:latin typeface="Sassoon Infant Std"/>
              </a:rPr>
              <a:t>and children will be marked as late after this time. </a:t>
            </a:r>
          </a:p>
          <a:p>
            <a:pPr marL="285750" indent="-285750">
              <a:buFont typeface="Arial" panose="020B0604020202020204" pitchFamily="34" charset="0"/>
              <a:buChar char="•"/>
            </a:pPr>
            <a:r>
              <a:rPr lang="en-GB" dirty="0">
                <a:latin typeface="Sassoon Infant Std"/>
              </a:rPr>
              <a:t>Children will be dismissed </a:t>
            </a:r>
            <a:r>
              <a:rPr lang="en-GB" b="1" dirty="0">
                <a:latin typeface="Sassoon Infant Std"/>
              </a:rPr>
              <a:t>from the front entrance door.</a:t>
            </a:r>
            <a:r>
              <a:rPr lang="en-GB" dirty="0">
                <a:latin typeface="Sassoon Infant Std"/>
              </a:rPr>
              <a:t> Each child will be dismissed once the teacher is able to see their designated adult. For safety reasons, please inform the class teacher if a different adult will be collecting your child. Teachers will not dismiss your child to anyone unless they have prior consent.</a:t>
            </a:r>
          </a:p>
          <a:p>
            <a:pPr marL="285750" indent="-285750">
              <a:buFont typeface="Arial"/>
              <a:buChar char="•"/>
            </a:pPr>
            <a:r>
              <a:rPr lang="en-GB" dirty="0">
                <a:solidFill>
                  <a:srgbClr val="000000"/>
                </a:solidFill>
                <a:latin typeface="Sassoon Infant Std"/>
              </a:rPr>
              <a:t>Please be aware that children be in school by 8.45am. Lateness causes children anxiety and means they have a very unsettled start to the day.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solidFill>
                <a:srgbClr val="000000"/>
              </a:solidFill>
              <a:latin typeface="Sassoon Infant Std" panose="020B0503020103030203" pitchFamily="34" charset="0"/>
            </a:endParaRPr>
          </a:p>
        </p:txBody>
      </p:sp>
      <p:sp>
        <p:nvSpPr>
          <p:cNvPr id="5" name="Title 1">
            <a:extLst>
              <a:ext uri="{FF2B5EF4-FFF2-40B4-BE49-F238E27FC236}">
                <a16:creationId xmlns:a16="http://schemas.microsoft.com/office/drawing/2014/main" id="{C2B20101-F9EC-BABA-0120-7EC7079622A8}"/>
              </a:ext>
            </a:extLst>
          </p:cNvPr>
          <p:cNvSpPr txBox="1">
            <a:spLocks/>
          </p:cNvSpPr>
          <p:nvPr/>
        </p:nvSpPr>
        <p:spPr>
          <a:xfrm>
            <a:off x="1259632" y="692696"/>
            <a:ext cx="6512511" cy="1143000"/>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nstantia" pitchFamily="18" charset="0"/>
              </a:defRPr>
            </a:lvl2pPr>
            <a:lvl3pPr algn="ctr" rtl="0" eaLnBrk="0" fontAlgn="base" hangingPunct="0">
              <a:spcBef>
                <a:spcPct val="0"/>
              </a:spcBef>
              <a:spcAft>
                <a:spcPct val="0"/>
              </a:spcAft>
              <a:defRPr sz="4400">
                <a:solidFill>
                  <a:schemeClr val="tx1"/>
                </a:solidFill>
                <a:latin typeface="Constantia" pitchFamily="18" charset="0"/>
              </a:defRPr>
            </a:lvl3pPr>
            <a:lvl4pPr algn="ctr" rtl="0" eaLnBrk="0" fontAlgn="base" hangingPunct="0">
              <a:spcBef>
                <a:spcPct val="0"/>
              </a:spcBef>
              <a:spcAft>
                <a:spcPct val="0"/>
              </a:spcAft>
              <a:defRPr sz="4400">
                <a:solidFill>
                  <a:schemeClr val="tx1"/>
                </a:solidFill>
                <a:latin typeface="Constantia" pitchFamily="18" charset="0"/>
              </a:defRPr>
            </a:lvl4pPr>
            <a:lvl5pPr algn="ctr" rtl="0" eaLnBrk="0" fontAlgn="base" hangingPunct="0">
              <a:spcBef>
                <a:spcPct val="0"/>
              </a:spcBef>
              <a:spcAft>
                <a:spcPct val="0"/>
              </a:spcAft>
              <a:defRPr sz="4400">
                <a:solidFill>
                  <a:schemeClr val="tx1"/>
                </a:solidFill>
                <a:latin typeface="Constantia"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latin typeface="Sassoon Infant Std" panose="020B0503020103030203" pitchFamily="34" charset="0"/>
              </a:rPr>
              <a:t>The School Day</a:t>
            </a:r>
          </a:p>
        </p:txBody>
      </p:sp>
      <p:pic>
        <p:nvPicPr>
          <p:cNvPr id="6" name="Picture 5">
            <a:extLst>
              <a:ext uri="{FF2B5EF4-FFF2-40B4-BE49-F238E27FC236}">
                <a16:creationId xmlns:a16="http://schemas.microsoft.com/office/drawing/2014/main" id="{993879DD-801A-F4D3-4DF5-0ECB8D9E38F4}"/>
              </a:ext>
            </a:extLst>
          </p:cNvPr>
          <p:cNvPicPr>
            <a:picLocks noChangeAspect="1"/>
          </p:cNvPicPr>
          <p:nvPr/>
        </p:nvPicPr>
        <p:blipFill>
          <a:blip r:embed="rId4"/>
          <a:stretch>
            <a:fillRect/>
          </a:stretch>
        </p:blipFill>
        <p:spPr>
          <a:xfrm>
            <a:off x="1376704" y="666402"/>
            <a:ext cx="1085182" cy="107908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8AC1A0-23C8-BDDB-E64A-9F918E8D461A}"/>
              </a:ext>
            </a:extLst>
          </p:cNvPr>
          <p:cNvSpPr txBox="1"/>
          <p:nvPr/>
        </p:nvSpPr>
        <p:spPr>
          <a:xfrm>
            <a:off x="2123728" y="836712"/>
            <a:ext cx="4572000" cy="584775"/>
          </a:xfrm>
          <a:prstGeom prst="rect">
            <a:avLst/>
          </a:prstGeom>
          <a:noFill/>
        </p:spPr>
        <p:txBody>
          <a:bodyPr wrap="square">
            <a:spAutoFit/>
          </a:bodyPr>
          <a:lstStyle/>
          <a:p>
            <a:pPr algn="ctr"/>
            <a:r>
              <a:rPr lang="en-GB" sz="3200" b="1" dirty="0">
                <a:latin typeface="Sassoon Infant Std" panose="020B0503020103030203" pitchFamily="34" charset="0"/>
              </a:rPr>
              <a:t>Smartphone free site</a:t>
            </a:r>
          </a:p>
        </p:txBody>
      </p:sp>
      <p:sp>
        <p:nvSpPr>
          <p:cNvPr id="5" name="TextBox 4">
            <a:extLst>
              <a:ext uri="{FF2B5EF4-FFF2-40B4-BE49-F238E27FC236}">
                <a16:creationId xmlns:a16="http://schemas.microsoft.com/office/drawing/2014/main" id="{BDA92EED-9CE0-6788-87B4-DFF5B9B078FD}"/>
              </a:ext>
            </a:extLst>
          </p:cNvPr>
          <p:cNvSpPr txBox="1"/>
          <p:nvPr/>
        </p:nvSpPr>
        <p:spPr>
          <a:xfrm>
            <a:off x="971600" y="1916832"/>
            <a:ext cx="7344816" cy="1754326"/>
          </a:xfrm>
          <a:prstGeom prst="rect">
            <a:avLst/>
          </a:prstGeom>
          <a:noFill/>
        </p:spPr>
        <p:txBody>
          <a:bodyPr wrap="square">
            <a:spAutoFit/>
          </a:bodyPr>
          <a:lstStyle/>
          <a:p>
            <a:pPr algn="ctr"/>
            <a:r>
              <a:rPr lang="en-GB" b="1" dirty="0">
                <a:latin typeface="Sassoon Infant Std" panose="020B0503020103030203" pitchFamily="34" charset="0"/>
              </a:rPr>
              <a:t>We operate a smartphone free site. This means that </a:t>
            </a:r>
            <a:r>
              <a:rPr lang="en-GB" b="1" u="sng" dirty="0">
                <a:latin typeface="Sassoon Infant Std" panose="020B0503020103030203" pitchFamily="34" charset="0"/>
              </a:rPr>
              <a:t>all</a:t>
            </a:r>
            <a:r>
              <a:rPr lang="en-GB" b="1" dirty="0">
                <a:latin typeface="Sassoon Infant Std" panose="020B0503020103030203" pitchFamily="34" charset="0"/>
              </a:rPr>
              <a:t> children are not permitted to have a smartphone with them at any time whilst on the school site. Any phones that come on to site will be confiscated and parents will be asked to collect them. </a:t>
            </a:r>
          </a:p>
          <a:p>
            <a:endParaRPr lang="en-GB" b="1" dirty="0">
              <a:latin typeface="Sassoon Infant Std" panose="020B0503020103030203" pitchFamily="34" charset="0"/>
            </a:endParaRPr>
          </a:p>
          <a:p>
            <a:endParaRPr lang="en-GB" b="1" dirty="0">
              <a:latin typeface="Sassoon Infant Std" panose="020B0503020103030203" pitchFamily="34" charset="0"/>
            </a:endParaRPr>
          </a:p>
        </p:txBody>
      </p:sp>
      <p:pic>
        <p:nvPicPr>
          <p:cNvPr id="1026" name="Picture 2" descr="Reasons why you shouldn't give a child a smartphone or tablet — Steemit">
            <a:extLst>
              <a:ext uri="{FF2B5EF4-FFF2-40B4-BE49-F238E27FC236}">
                <a16:creationId xmlns:a16="http://schemas.microsoft.com/office/drawing/2014/main" id="{C4F71E56-32B5-DD7C-C07B-50E30657B6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0437" y="3573016"/>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350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0E235AA1-7EBE-BC45-091A-4C6AF8FC65FD}"/>
              </a:ext>
            </a:extLst>
          </p:cNvPr>
          <p:cNvSpPr>
            <a:spLocks noGrp="1" noChangeArrowheads="1"/>
          </p:cNvSpPr>
          <p:nvPr>
            <p:ph type="title"/>
          </p:nvPr>
        </p:nvSpPr>
        <p:spPr>
          <a:xfrm>
            <a:off x="1098704" y="846708"/>
            <a:ext cx="6654800" cy="700088"/>
          </a:xfrm>
        </p:spPr>
        <p:txBody>
          <a:bodyPr rtlCol="0">
            <a:normAutofit fontScale="90000"/>
          </a:bodyPr>
          <a:lstStyle/>
          <a:p>
            <a:pPr eaLnBrk="1" fontAlgn="auto" hangingPunct="1">
              <a:spcAft>
                <a:spcPts val="0"/>
              </a:spcAft>
              <a:defRPr/>
            </a:pPr>
            <a:r>
              <a:rPr lang="en-GB" altLang="en-US" sz="4000" b="1" dirty="0">
                <a:latin typeface="Sassoon Infant Std" panose="020B0503020103030203" pitchFamily="34" charset="0"/>
              </a:rPr>
              <a:t>Class Timetable</a:t>
            </a:r>
          </a:p>
        </p:txBody>
      </p:sp>
      <p:sp>
        <p:nvSpPr>
          <p:cNvPr id="10243" name="Rectangle 3">
            <a:extLst>
              <a:ext uri="{FF2B5EF4-FFF2-40B4-BE49-F238E27FC236}">
                <a16:creationId xmlns:a16="http://schemas.microsoft.com/office/drawing/2014/main" id="{684A5476-326B-56CA-ECDE-87989EE5DCCB}"/>
              </a:ext>
            </a:extLst>
          </p:cNvPr>
          <p:cNvSpPr>
            <a:spLocks noGrp="1" noChangeArrowheads="1"/>
          </p:cNvSpPr>
          <p:nvPr>
            <p:ph idx="1"/>
          </p:nvPr>
        </p:nvSpPr>
        <p:spPr>
          <a:xfrm>
            <a:off x="1187450" y="1700808"/>
            <a:ext cx="6768926" cy="4310484"/>
          </a:xfrm>
        </p:spPr>
        <p:txBody>
          <a:bodyPr rtlCol="0">
            <a:normAutofit fontScale="85000" lnSpcReduction="20000"/>
          </a:bodyPr>
          <a:lstStyle/>
          <a:p>
            <a:pPr marL="0" indent="0" algn="just" eaLnBrk="1" fontAlgn="auto" hangingPunct="1">
              <a:spcAft>
                <a:spcPts val="0"/>
              </a:spcAft>
              <a:buFontTx/>
              <a:buNone/>
              <a:defRPr/>
            </a:pPr>
            <a:endParaRPr lang="en-GB" altLang="en-US" sz="1000" dirty="0">
              <a:latin typeface="Sassoon Infant Std" panose="020B0503020103030203" pitchFamily="34" charset="0"/>
            </a:endParaRPr>
          </a:p>
          <a:p>
            <a:pPr marL="0" indent="0" algn="just" eaLnBrk="1" fontAlgn="auto" hangingPunct="1">
              <a:spcAft>
                <a:spcPts val="0"/>
              </a:spcAft>
              <a:buFontTx/>
              <a:buNone/>
              <a:defRPr/>
            </a:pPr>
            <a:endParaRPr lang="en-GB" altLang="en-US" sz="1800" b="1" u="sng" dirty="0">
              <a:latin typeface="Sassoon Infant Std" panose="020B0503020103030203" pitchFamily="34" charset="0"/>
            </a:endParaRPr>
          </a:p>
          <a:p>
            <a:pPr marL="0" indent="0" algn="just" eaLnBrk="1" fontAlgn="auto" hangingPunct="1">
              <a:spcAft>
                <a:spcPts val="0"/>
              </a:spcAft>
              <a:buFontTx/>
              <a:buNone/>
              <a:defRPr/>
            </a:pPr>
            <a:endParaRPr lang="en-GB" altLang="en-US" sz="1600" b="1" dirty="0">
              <a:latin typeface="Century Gothic" pitchFamily="34" charset="0"/>
            </a:endParaRPr>
          </a:p>
          <a:p>
            <a:pPr algn="just" eaLnBrk="1" fontAlgn="auto" hangingPunct="1">
              <a:spcAft>
                <a:spcPts val="0"/>
              </a:spcAft>
              <a:buFont typeface="Brush Script MT"/>
              <a:buChar char="O"/>
              <a:defRPr/>
            </a:pPr>
            <a:endParaRPr lang="en-GB" altLang="en-US" sz="1800" b="1" dirty="0">
              <a:latin typeface="Sassoon Infant Std"/>
            </a:endParaRPr>
          </a:p>
          <a:p>
            <a:pPr algn="just" eaLnBrk="1" fontAlgn="auto" hangingPunct="1">
              <a:spcAft>
                <a:spcPts val="0"/>
              </a:spcAft>
              <a:buFont typeface="Brush Script MT"/>
              <a:buChar char="O"/>
              <a:defRPr/>
            </a:pPr>
            <a:endParaRPr lang="en-GB" altLang="en-US" sz="1800" b="1" dirty="0">
              <a:latin typeface="Sassoon Infant Std"/>
            </a:endParaRPr>
          </a:p>
          <a:p>
            <a:pPr algn="just" eaLnBrk="1" fontAlgn="auto" hangingPunct="1">
              <a:spcAft>
                <a:spcPts val="0"/>
              </a:spcAft>
              <a:buFont typeface="Brush Script MT"/>
              <a:buChar char="O"/>
              <a:defRPr/>
            </a:pPr>
            <a:endParaRPr lang="en-GB" altLang="en-US" sz="1800" b="1" dirty="0">
              <a:latin typeface="Sassoon Infant Std"/>
            </a:endParaRPr>
          </a:p>
          <a:p>
            <a:pPr algn="just" eaLnBrk="1" fontAlgn="auto" hangingPunct="1">
              <a:spcAft>
                <a:spcPts val="0"/>
              </a:spcAft>
              <a:buFont typeface="Brush Script MT"/>
              <a:buChar char="O"/>
              <a:defRPr/>
            </a:pPr>
            <a:endParaRPr lang="en-GB" altLang="en-US" sz="1800" b="1" dirty="0">
              <a:latin typeface="Sassoon Infant Std"/>
            </a:endParaRPr>
          </a:p>
          <a:p>
            <a:pPr algn="just" eaLnBrk="1" fontAlgn="auto" hangingPunct="1">
              <a:spcAft>
                <a:spcPts val="0"/>
              </a:spcAft>
              <a:buFont typeface="Brush Script MT"/>
              <a:buChar char="O"/>
              <a:defRPr/>
            </a:pPr>
            <a:endParaRPr lang="en-GB" altLang="en-US" sz="1800" b="1" dirty="0">
              <a:latin typeface="Sassoon Infant Std"/>
            </a:endParaRPr>
          </a:p>
          <a:p>
            <a:pPr algn="just" eaLnBrk="1" fontAlgn="auto" hangingPunct="1">
              <a:spcAft>
                <a:spcPts val="0"/>
              </a:spcAft>
              <a:buFont typeface="Brush Script MT"/>
              <a:buChar char="O"/>
              <a:defRPr/>
            </a:pPr>
            <a:endParaRPr lang="en-GB" altLang="en-US" sz="1800" b="1" dirty="0">
              <a:latin typeface="Sassoon Infant Std"/>
            </a:endParaRPr>
          </a:p>
          <a:p>
            <a:pPr marL="0" indent="0" algn="just" eaLnBrk="1" fontAlgn="auto" hangingPunct="1">
              <a:spcAft>
                <a:spcPts val="0"/>
              </a:spcAft>
              <a:buNone/>
              <a:defRPr/>
            </a:pPr>
            <a:endParaRPr lang="en-GB" altLang="en-US" sz="1800" b="1" dirty="0">
              <a:latin typeface="Sassoon Infant Std"/>
            </a:endParaRPr>
          </a:p>
          <a:p>
            <a:pPr algn="just" eaLnBrk="1" fontAlgn="auto" hangingPunct="1">
              <a:spcAft>
                <a:spcPts val="0"/>
              </a:spcAft>
              <a:buFont typeface="Brush Script MT"/>
              <a:buChar char="O"/>
              <a:defRPr/>
            </a:pPr>
            <a:endParaRPr lang="en-GB" altLang="en-US" sz="1800" b="1" dirty="0">
              <a:latin typeface="Sassoon Infant Std"/>
            </a:endParaRPr>
          </a:p>
          <a:p>
            <a:pPr algn="just" eaLnBrk="1" fontAlgn="auto" hangingPunct="1">
              <a:spcAft>
                <a:spcPts val="0"/>
              </a:spcAft>
              <a:buFont typeface="Brush Script MT"/>
              <a:buChar char="O"/>
              <a:defRPr/>
            </a:pPr>
            <a:endParaRPr lang="en-GB" altLang="en-US" sz="1800" b="1" dirty="0">
              <a:latin typeface="Sassoon Infant Std"/>
            </a:endParaRPr>
          </a:p>
          <a:p>
            <a:pPr algn="just" eaLnBrk="1" fontAlgn="auto" hangingPunct="1">
              <a:spcAft>
                <a:spcPts val="0"/>
              </a:spcAft>
              <a:buFont typeface="Brush Script MT"/>
              <a:buChar char="O"/>
              <a:defRPr/>
            </a:pPr>
            <a:endParaRPr lang="en-GB" altLang="en-US" sz="1800" b="1" dirty="0">
              <a:latin typeface="Sassoon Infant Std"/>
            </a:endParaRPr>
          </a:p>
          <a:p>
            <a:pPr algn="just" eaLnBrk="1" fontAlgn="auto" hangingPunct="1">
              <a:spcAft>
                <a:spcPts val="0"/>
              </a:spcAft>
              <a:buFont typeface="Brush Script MT"/>
              <a:buChar char="O"/>
              <a:defRPr/>
            </a:pPr>
            <a:endParaRPr lang="en-GB" altLang="en-US" sz="1800" b="1" dirty="0">
              <a:latin typeface="Sassoon Infant Std"/>
            </a:endParaRPr>
          </a:p>
          <a:p>
            <a:pPr marL="0" indent="0" algn="just" eaLnBrk="1" fontAlgn="auto" hangingPunct="1">
              <a:spcAft>
                <a:spcPts val="0"/>
              </a:spcAft>
              <a:buNone/>
              <a:defRPr/>
            </a:pPr>
            <a:endParaRPr lang="en-GB" altLang="en-US" sz="1800" b="1" dirty="0">
              <a:latin typeface="Sassoon Infant Std"/>
            </a:endParaRPr>
          </a:p>
          <a:p>
            <a:pPr algn="just" eaLnBrk="1" fontAlgn="auto" hangingPunct="1">
              <a:spcAft>
                <a:spcPts val="0"/>
              </a:spcAft>
              <a:buFont typeface="Brush Script MT"/>
              <a:buChar char="O"/>
              <a:defRPr/>
            </a:pPr>
            <a:endParaRPr lang="en-GB" altLang="en-US" sz="1800" b="1" dirty="0">
              <a:latin typeface="Sassoon Infant Std"/>
            </a:endParaRPr>
          </a:p>
          <a:p>
            <a:pPr algn="just" eaLnBrk="1" fontAlgn="auto" hangingPunct="1">
              <a:spcAft>
                <a:spcPts val="0"/>
              </a:spcAft>
              <a:buFont typeface="Brush Script MT"/>
              <a:buChar char="O"/>
              <a:defRPr/>
            </a:pPr>
            <a:endParaRPr lang="en-GB" altLang="en-US" sz="1800" b="1" dirty="0">
              <a:latin typeface="Sassoon Infant Std"/>
            </a:endParaRPr>
          </a:p>
          <a:p>
            <a:pPr algn="just" eaLnBrk="1" fontAlgn="auto" hangingPunct="1">
              <a:spcAft>
                <a:spcPts val="0"/>
              </a:spcAft>
              <a:buFont typeface="Brush Script MT"/>
              <a:buChar char="O"/>
              <a:defRPr/>
            </a:pPr>
            <a:r>
              <a:rPr lang="en-GB" altLang="en-US" sz="1800" b="1" dirty="0">
                <a:latin typeface="Sassoon Infant Std"/>
              </a:rPr>
              <a:t>PE </a:t>
            </a:r>
            <a:r>
              <a:rPr lang="en-GB" altLang="en-US" sz="1900" b="1" dirty="0">
                <a:latin typeface="Sassoon Infant Std"/>
              </a:rPr>
              <a:t>days</a:t>
            </a:r>
            <a:r>
              <a:rPr lang="en-GB" altLang="en-US" sz="1800" b="1" dirty="0">
                <a:latin typeface="Sassoon Infant Std"/>
              </a:rPr>
              <a:t> will be Tuesday Afternoon (in the Hall) and Friday afternoon (outside)</a:t>
            </a:r>
            <a:endParaRPr lang="en-GB" altLang="en-US" sz="1600" b="1" dirty="0">
              <a:latin typeface="Century Gothic" pitchFamily="34" charset="0"/>
            </a:endParaRPr>
          </a:p>
          <a:p>
            <a:pPr marL="0" indent="0" algn="just" eaLnBrk="1" fontAlgn="auto" hangingPunct="1">
              <a:spcAft>
                <a:spcPts val="0"/>
              </a:spcAft>
              <a:buFontTx/>
              <a:buNone/>
              <a:defRPr/>
            </a:pPr>
            <a:endParaRPr lang="en-GB" altLang="en-US" sz="1600" b="1" dirty="0">
              <a:latin typeface="Century Gothic" pitchFamily="34" charset="0"/>
            </a:endParaRPr>
          </a:p>
        </p:txBody>
      </p:sp>
      <p:pic>
        <p:nvPicPr>
          <p:cNvPr id="2" name="Picture 1">
            <a:extLst>
              <a:ext uri="{FF2B5EF4-FFF2-40B4-BE49-F238E27FC236}">
                <a16:creationId xmlns:a16="http://schemas.microsoft.com/office/drawing/2014/main" id="{F9D713C4-8840-B689-609D-5C1D57762D9E}"/>
              </a:ext>
            </a:extLst>
          </p:cNvPr>
          <p:cNvPicPr>
            <a:picLocks noChangeAspect="1"/>
          </p:cNvPicPr>
          <p:nvPr/>
        </p:nvPicPr>
        <p:blipFill>
          <a:blip r:embed="rId2"/>
          <a:stretch>
            <a:fillRect/>
          </a:stretch>
        </p:blipFill>
        <p:spPr>
          <a:xfrm>
            <a:off x="7655200" y="5478293"/>
            <a:ext cx="771223" cy="757810"/>
          </a:xfrm>
          <a:prstGeom prst="rect">
            <a:avLst/>
          </a:prstGeom>
        </p:spPr>
      </p:pic>
      <p:sp>
        <p:nvSpPr>
          <p:cNvPr id="3" name="TextBox 2">
            <a:extLst>
              <a:ext uri="{FF2B5EF4-FFF2-40B4-BE49-F238E27FC236}">
                <a16:creationId xmlns:a16="http://schemas.microsoft.com/office/drawing/2014/main" id="{C8EB90EF-E2EE-9C32-9865-C98330B2A7E3}"/>
              </a:ext>
            </a:extLst>
          </p:cNvPr>
          <p:cNvSpPr txBox="1"/>
          <p:nvPr/>
        </p:nvSpPr>
        <p:spPr>
          <a:xfrm>
            <a:off x="1187450" y="1475997"/>
            <a:ext cx="6566054" cy="584775"/>
          </a:xfrm>
          <a:prstGeom prst="rect">
            <a:avLst/>
          </a:prstGeom>
          <a:noFill/>
        </p:spPr>
        <p:txBody>
          <a:bodyPr wrap="square" lIns="91440" tIns="45720" rIns="91440" bIns="45720" rtlCol="0" anchor="t">
            <a:spAutoFit/>
          </a:bodyPr>
          <a:lstStyle/>
          <a:p>
            <a:pPr marL="342900" indent="-342900">
              <a:buFont typeface="Arial"/>
              <a:buChar char="•"/>
            </a:pPr>
            <a:r>
              <a:rPr lang="en-GB" sz="1600" dirty="0">
                <a:latin typeface="Sassoon Infant Std"/>
              </a:rPr>
              <a:t>This will be shared with you in September but here is an example of a Year One timetable.</a:t>
            </a:r>
            <a:endParaRPr lang="en-GB" sz="1600" dirty="0">
              <a:latin typeface="Sassoon Infant Std" panose="020B0503020103030203" pitchFamily="34" charset="0"/>
            </a:endParaRPr>
          </a:p>
        </p:txBody>
      </p:sp>
      <p:pic>
        <p:nvPicPr>
          <p:cNvPr id="5" name="Picture 4">
            <a:extLst>
              <a:ext uri="{FF2B5EF4-FFF2-40B4-BE49-F238E27FC236}">
                <a16:creationId xmlns:a16="http://schemas.microsoft.com/office/drawing/2014/main" id="{75F89CF2-F6CE-CC2F-A5C9-4ADF284C2B30}"/>
              </a:ext>
            </a:extLst>
          </p:cNvPr>
          <p:cNvPicPr>
            <a:picLocks noChangeAspect="1"/>
          </p:cNvPicPr>
          <p:nvPr/>
        </p:nvPicPr>
        <p:blipFill>
          <a:blip r:embed="rId3"/>
          <a:stretch>
            <a:fillRect/>
          </a:stretch>
        </p:blipFill>
        <p:spPr>
          <a:xfrm>
            <a:off x="1487716" y="2041887"/>
            <a:ext cx="6661466" cy="334011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1">
            <a:extLst>
              <a:ext uri="{FF2B5EF4-FFF2-40B4-BE49-F238E27FC236}">
                <a16:creationId xmlns:a16="http://schemas.microsoft.com/office/drawing/2014/main" id="{47C96B74-205D-4DB7-81DC-6D57843D5D1C}"/>
              </a:ext>
            </a:extLst>
          </p:cNvPr>
          <p:cNvSpPr>
            <a:spLocks noChangeArrowheads="1"/>
          </p:cNvSpPr>
          <p:nvPr/>
        </p:nvSpPr>
        <p:spPr bwMode="auto">
          <a:xfrm>
            <a:off x="900113" y="1557338"/>
            <a:ext cx="74882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buFont typeface="Brush Script MT" panose="03060802040406070304" pitchFamily="66" charset="0"/>
              <a:buNone/>
            </a:pPr>
            <a:endParaRPr lang="en-GB" altLang="en-US" sz="1800" dirty="0">
              <a:latin typeface="Sassoon Infant Std" panose="020B0503020103030203" pitchFamily="34" charset="0"/>
            </a:endParaRPr>
          </a:p>
          <a:p>
            <a:pPr eaLnBrk="1" hangingPunct="1">
              <a:spcBef>
                <a:spcPct val="0"/>
              </a:spcBef>
              <a:buClrTx/>
              <a:buSzTx/>
              <a:buFontTx/>
              <a:buChar char="•"/>
            </a:pPr>
            <a:endParaRPr lang="en-US" altLang="en-US" sz="1800" dirty="0">
              <a:latin typeface="Century Gothic" panose="020B0502020202020204" pitchFamily="34" charset="0"/>
              <a:ea typeface="MS PGothic" panose="020B0600070205080204" pitchFamily="34" charset="-128"/>
            </a:endParaRPr>
          </a:p>
        </p:txBody>
      </p:sp>
      <p:sp>
        <p:nvSpPr>
          <p:cNvPr id="37891" name="Rectangle 2">
            <a:extLst>
              <a:ext uri="{FF2B5EF4-FFF2-40B4-BE49-F238E27FC236}">
                <a16:creationId xmlns:a16="http://schemas.microsoft.com/office/drawing/2014/main" id="{BDFFB77C-83E8-7A02-FFE6-E3E610166286}"/>
              </a:ext>
            </a:extLst>
          </p:cNvPr>
          <p:cNvSpPr>
            <a:spLocks noChangeArrowheads="1"/>
          </p:cNvSpPr>
          <p:nvPr/>
        </p:nvSpPr>
        <p:spPr bwMode="auto">
          <a:xfrm>
            <a:off x="468313" y="620713"/>
            <a:ext cx="784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lgn="ctr" eaLnBrk="1" hangingPunct="1">
              <a:spcBef>
                <a:spcPct val="0"/>
              </a:spcBef>
              <a:buClrTx/>
              <a:buSzTx/>
              <a:buFontTx/>
              <a:buNone/>
            </a:pPr>
            <a:r>
              <a:rPr lang="en-GB" altLang="en-US" sz="4400" b="1" dirty="0">
                <a:latin typeface="Sassoon Infant Std" panose="020B0503020103030203" pitchFamily="34" charset="0"/>
                <a:ea typeface="MS PGothic" panose="020B0600070205080204" pitchFamily="34" charset="-128"/>
              </a:rPr>
              <a:t>Homework</a:t>
            </a:r>
            <a:endParaRPr lang="en-GB" altLang="en-US" sz="4400" dirty="0">
              <a:latin typeface="Sassoon Infant Std" panose="020B0503020103030203" pitchFamily="34" charset="0"/>
              <a:ea typeface="MS PGothic" panose="020B0600070205080204" pitchFamily="34" charset="-128"/>
            </a:endParaRPr>
          </a:p>
        </p:txBody>
      </p:sp>
      <p:sp>
        <p:nvSpPr>
          <p:cNvPr id="3" name="TextBox 2">
            <a:extLst>
              <a:ext uri="{FF2B5EF4-FFF2-40B4-BE49-F238E27FC236}">
                <a16:creationId xmlns:a16="http://schemas.microsoft.com/office/drawing/2014/main" id="{2C4A6985-E2B9-2B5F-3DC7-3E3EB7D6A6CC}"/>
              </a:ext>
            </a:extLst>
          </p:cNvPr>
          <p:cNvSpPr txBox="1"/>
          <p:nvPr/>
        </p:nvSpPr>
        <p:spPr>
          <a:xfrm>
            <a:off x="892936" y="1255412"/>
            <a:ext cx="7473861" cy="5201424"/>
          </a:xfrm>
          <a:prstGeom prst="rect">
            <a:avLst/>
          </a:prstGeom>
          <a:noFill/>
        </p:spPr>
        <p:txBody>
          <a:bodyPr wrap="square" lIns="91440" tIns="45720" rIns="91440" bIns="45720" rtlCol="0" anchor="t">
            <a:spAutoFit/>
          </a:bodyPr>
          <a:lstStyle/>
          <a:p>
            <a:pPr lvl="0" algn="just">
              <a:lnSpc>
                <a:spcPct val="107000"/>
              </a:lnSpc>
              <a:spcAft>
                <a:spcPts val="800"/>
              </a:spcAft>
              <a:buSzPts val="1000"/>
              <a:tabLst>
                <a:tab pos="457200" algn="l"/>
              </a:tabLst>
            </a:pPr>
            <a:r>
              <a:rPr lang="en-GB" sz="2000" b="1" u="sng" dirty="0">
                <a:effectLst/>
                <a:latin typeface="Sassoon Infant Std"/>
                <a:ea typeface="Aptos" panose="020B0004020202020204" pitchFamily="34" charset="0"/>
                <a:cs typeface="Times New Roman"/>
              </a:rPr>
              <a:t>Reading</a:t>
            </a:r>
            <a:r>
              <a:rPr lang="en-GB" sz="2000" u="sng" dirty="0">
                <a:effectLst/>
                <a:latin typeface="Sassoon Infant Std"/>
                <a:ea typeface="Aptos" panose="020B0004020202020204" pitchFamily="34" charset="0"/>
                <a:cs typeface="Times New Roman"/>
              </a:rPr>
              <a:t> </a:t>
            </a:r>
            <a:endParaRPr lang="en-GB" sz="2000" u="sng" dirty="0">
              <a:effectLst/>
              <a:latin typeface="Sassoon Infant Std" panose="020B0503020103030203" pitchFamily="34" charset="0"/>
              <a:ea typeface="Aptos" panose="020B0004020202020204" pitchFamily="34" charset="0"/>
              <a:cs typeface="Times New Roman" panose="02020603050405020304" pitchFamily="18" charset="0"/>
            </a:endParaRPr>
          </a:p>
          <a:p>
            <a:r>
              <a:rPr lang="en-GB" sz="2000" b="1" dirty="0">
                <a:solidFill>
                  <a:srgbClr val="FF0000"/>
                </a:solidFill>
                <a:latin typeface="Sassoon Infant Std"/>
              </a:rPr>
              <a:t>All children should record their reading in their reading diary a minimum of 3 times per week.</a:t>
            </a:r>
            <a:r>
              <a:rPr lang="en-US" sz="2000" b="1" dirty="0">
                <a:solidFill>
                  <a:srgbClr val="FF0000"/>
                </a:solidFill>
                <a:latin typeface="Sassoon Infant Std"/>
                <a:ea typeface="MS PGothic"/>
              </a:rPr>
              <a:t> Teachers will check the reading diary at least once per week.</a:t>
            </a:r>
            <a:endParaRPr lang="en-GB" sz="2000" dirty="0">
              <a:effectLst/>
              <a:latin typeface="Sassoon Infant Std"/>
              <a:ea typeface="MS PGothic"/>
              <a:cs typeface="Times New Roman" panose="02020603050405020304" pitchFamily="18" charset="0"/>
            </a:endParaRPr>
          </a:p>
          <a:p>
            <a:pPr marL="342900" indent="-342900" algn="just">
              <a:lnSpc>
                <a:spcPct val="107000"/>
              </a:lnSpc>
              <a:spcAft>
                <a:spcPts val="800"/>
              </a:spcAft>
              <a:buSzPts val="1000"/>
              <a:buFont typeface="Symbol" panose="05050102010706020507" pitchFamily="18" charset="2"/>
              <a:buChar char=""/>
              <a:tabLst>
                <a:tab pos="457200" algn="l"/>
              </a:tabLst>
            </a:pPr>
            <a:r>
              <a:rPr lang="en-GB" sz="2000" dirty="0">
                <a:latin typeface="Sassoon Infant Std"/>
                <a:ea typeface="Aptos" panose="020B0004020202020204" pitchFamily="34" charset="0"/>
                <a:cs typeface="Times New Roman"/>
              </a:rPr>
              <a:t>Children will need to</a:t>
            </a:r>
            <a:r>
              <a:rPr lang="en-GB" sz="2000" dirty="0">
                <a:effectLst/>
                <a:latin typeface="Sassoon Infant Std"/>
                <a:ea typeface="Aptos" panose="020B0004020202020204" pitchFamily="34" charset="0"/>
                <a:cs typeface="Times New Roman"/>
              </a:rPr>
              <a:t> </a:t>
            </a:r>
            <a:r>
              <a:rPr lang="en-GB" sz="2000" dirty="0">
                <a:latin typeface="Sassoon Infant Std"/>
                <a:ea typeface="Aptos" panose="020B0004020202020204" pitchFamily="34" charset="0"/>
                <a:cs typeface="Times New Roman"/>
              </a:rPr>
              <a:t>complete one</a:t>
            </a:r>
            <a:r>
              <a:rPr lang="en-GB" sz="2000" dirty="0">
                <a:effectLst/>
                <a:latin typeface="Sassoon Infant Std"/>
                <a:ea typeface="Aptos" panose="020B0004020202020204" pitchFamily="34" charset="0"/>
                <a:cs typeface="Times New Roman"/>
              </a:rPr>
              <a:t> </a:t>
            </a:r>
            <a:r>
              <a:rPr lang="en-GB" sz="2000" dirty="0">
                <a:latin typeface="Sassoon Infant Std"/>
                <a:ea typeface="Aptos" panose="020B0004020202020204" pitchFamily="34" charset="0"/>
                <a:cs typeface="Times New Roman"/>
              </a:rPr>
              <a:t>of the CGP</a:t>
            </a:r>
            <a:r>
              <a:rPr lang="en-GB" sz="2000" dirty="0">
                <a:effectLst/>
                <a:latin typeface="Sassoon Infant Std"/>
                <a:ea typeface="Aptos" panose="020B0004020202020204" pitchFamily="34" charset="0"/>
                <a:cs typeface="Times New Roman"/>
              </a:rPr>
              <a:t> reading task in comprehension books</a:t>
            </a:r>
            <a:r>
              <a:rPr lang="en-GB" sz="2000" dirty="0">
                <a:latin typeface="Sassoon Infant Std"/>
                <a:ea typeface="Aptos" panose="020B0004020202020204" pitchFamily="34" charset="0"/>
                <a:cs typeface="Times New Roman"/>
              </a:rPr>
              <a:t> weekly. </a:t>
            </a:r>
            <a:endParaRPr lang="en-GB" sz="2000" dirty="0"/>
          </a:p>
          <a:p>
            <a:pPr lvl="0" algn="just">
              <a:lnSpc>
                <a:spcPct val="107000"/>
              </a:lnSpc>
              <a:spcAft>
                <a:spcPts val="800"/>
              </a:spcAft>
              <a:buSzPts val="1000"/>
              <a:tabLst>
                <a:tab pos="457200" algn="l"/>
              </a:tabLst>
            </a:pPr>
            <a:r>
              <a:rPr lang="en-GB" sz="2000" b="1" u="sng" dirty="0">
                <a:latin typeface="Sassoon Infant Std"/>
                <a:ea typeface="Aptos" panose="020B0004020202020204" pitchFamily="34" charset="0"/>
                <a:cs typeface="Times New Roman"/>
              </a:rPr>
              <a:t>Spelling</a:t>
            </a:r>
          </a:p>
          <a:p>
            <a:pPr marL="285750" lvl="0" indent="-285750" algn="just">
              <a:lnSpc>
                <a:spcPct val="107000"/>
              </a:lnSpc>
              <a:spcAft>
                <a:spcPts val="800"/>
              </a:spcAft>
              <a:buSzPts val="1000"/>
              <a:buFont typeface="Arial" panose="020B0604020202020204" pitchFamily="34" charset="0"/>
              <a:buChar char="•"/>
              <a:tabLst>
                <a:tab pos="457200" algn="l"/>
              </a:tabLst>
            </a:pPr>
            <a:r>
              <a:rPr lang="en-GB" sz="2000" dirty="0">
                <a:effectLst/>
                <a:latin typeface="Sassoon Infant Std"/>
                <a:ea typeface="Aptos" panose="020B0004020202020204" pitchFamily="34" charset="0"/>
                <a:cs typeface="Times New Roman"/>
              </a:rPr>
              <a:t>All children will have an A5 spelling book. Spellings will be put into the book weekly. Children can practise their spellings by writing them in their book.</a:t>
            </a:r>
          </a:p>
          <a:p>
            <a:pPr lvl="0" algn="just">
              <a:lnSpc>
                <a:spcPct val="107000"/>
              </a:lnSpc>
              <a:spcAft>
                <a:spcPts val="800"/>
              </a:spcAft>
              <a:buSzPts val="1000"/>
              <a:tabLst>
                <a:tab pos="457200" algn="l"/>
              </a:tabLst>
            </a:pPr>
            <a:r>
              <a:rPr lang="en-GB" sz="2000" b="1" u="sng" dirty="0">
                <a:latin typeface="Sassoon Infant Std"/>
                <a:ea typeface="Aptos" panose="020B0004020202020204" pitchFamily="34" charset="0"/>
                <a:cs typeface="Times New Roman"/>
              </a:rPr>
              <a:t>Maths</a:t>
            </a:r>
          </a:p>
          <a:p>
            <a:pPr marL="285750" lvl="0" indent="-285750" algn="just">
              <a:lnSpc>
                <a:spcPct val="107000"/>
              </a:lnSpc>
              <a:spcAft>
                <a:spcPts val="800"/>
              </a:spcAft>
              <a:buSzPts val="1000"/>
              <a:buFont typeface="Arial" panose="020B0604020202020204" pitchFamily="34" charset="0"/>
              <a:buChar char="•"/>
              <a:tabLst>
                <a:tab pos="457200" algn="l"/>
              </a:tabLst>
            </a:pPr>
            <a:r>
              <a:rPr lang="en-GB" sz="2000" dirty="0">
                <a:effectLst/>
                <a:latin typeface="Sassoon Infant Std"/>
                <a:ea typeface="Aptos" panose="020B0004020202020204" pitchFamily="34" charset="0"/>
                <a:cs typeface="Times New Roman"/>
              </a:rPr>
              <a:t>All children wil</a:t>
            </a:r>
            <a:r>
              <a:rPr lang="en-GB" sz="2000" dirty="0">
                <a:latin typeface="Sassoon Infant Std"/>
                <a:ea typeface="Aptos" panose="020B0004020202020204" pitchFamily="34" charset="0"/>
                <a:cs typeface="Times New Roman"/>
              </a:rPr>
              <a:t>l have a Schofield and Simms maths book (Sections A, B, C unless directed otherwise by class teacher)</a:t>
            </a:r>
            <a:endParaRPr lang="en-GB" sz="2000" dirty="0">
              <a:effectLst/>
              <a:latin typeface="Aptos"/>
              <a:ea typeface="Aptos" panose="020B0004020202020204" pitchFamily="34" charset="0"/>
              <a:cs typeface="Times New Roman"/>
            </a:endParaRPr>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E25E8-4AAC-5A04-AC98-FCA8584364D1}"/>
              </a:ext>
            </a:extLst>
          </p:cNvPr>
          <p:cNvSpPr>
            <a:spLocks noGrp="1"/>
          </p:cNvSpPr>
          <p:nvPr>
            <p:ph type="title"/>
          </p:nvPr>
        </p:nvSpPr>
        <p:spPr>
          <a:xfrm>
            <a:off x="855640" y="693851"/>
            <a:ext cx="7432720" cy="1143000"/>
          </a:xfrm>
        </p:spPr>
        <p:txBody>
          <a:bodyPr/>
          <a:lstStyle/>
          <a:p>
            <a:pPr marL="0" indent="0">
              <a:buNone/>
            </a:pPr>
            <a:r>
              <a:rPr lang="en-GB" dirty="0">
                <a:latin typeface="Sassoon Infant Std"/>
              </a:rPr>
              <a:t>Books To Read Before You Leave Year </a:t>
            </a:r>
            <a:r>
              <a:rPr lang="en-GB" dirty="0">
                <a:solidFill>
                  <a:srgbClr val="000000"/>
                </a:solidFill>
                <a:latin typeface="Sassoon Infant Std"/>
              </a:rPr>
              <a:t>One</a:t>
            </a:r>
            <a:endParaRPr lang="en-GB" dirty="0">
              <a:solidFill>
                <a:srgbClr val="000000"/>
              </a:solidFill>
              <a:latin typeface="Sassoon Infant Std" panose="020B0503020103030203" pitchFamily="34" charset="0"/>
            </a:endParaRPr>
          </a:p>
        </p:txBody>
      </p:sp>
      <p:pic>
        <p:nvPicPr>
          <p:cNvPr id="9" name="Content Placeholder 8" descr="A picture containing black, darkness&#10;&#10;Description automatically generated">
            <a:extLst>
              <a:ext uri="{FF2B5EF4-FFF2-40B4-BE49-F238E27FC236}">
                <a16:creationId xmlns:a16="http://schemas.microsoft.com/office/drawing/2014/main" id="{73F40471-AD93-175D-DE67-1973256678BD}"/>
              </a:ext>
            </a:extLst>
          </p:cNvPr>
          <p:cNvPicPr>
            <a:picLocks noGrp="1" noChangeAspect="1"/>
          </p:cNvPicPr>
          <p:nvPr>
            <p:ph sz="quarter" idx="13"/>
          </p:nvPr>
        </p:nvPicPr>
        <p:blipFill>
          <a:blip r:embed="rId3" cstate="print">
            <a:extLst>
              <a:ext uri="{28A0092B-C50C-407E-A947-70E740481C1C}">
                <a14:useLocalDpi xmlns:a14="http://schemas.microsoft.com/office/drawing/2010/main" val="0"/>
              </a:ext>
            </a:extLst>
          </a:blip>
          <a:stretch>
            <a:fillRect/>
          </a:stretch>
        </p:blipFill>
        <p:spPr>
          <a:xfrm rot="20653725">
            <a:off x="849515" y="1130285"/>
            <a:ext cx="802377" cy="802377"/>
          </a:xfrm>
        </p:spPr>
      </p:pic>
      <p:sp>
        <p:nvSpPr>
          <p:cNvPr id="10" name="TextBox 9">
            <a:extLst>
              <a:ext uri="{FF2B5EF4-FFF2-40B4-BE49-F238E27FC236}">
                <a16:creationId xmlns:a16="http://schemas.microsoft.com/office/drawing/2014/main" id="{80C6FF64-0340-B0C0-3D9F-8606E7C05DC2}"/>
              </a:ext>
            </a:extLst>
          </p:cNvPr>
          <p:cNvSpPr txBox="1"/>
          <p:nvPr/>
        </p:nvSpPr>
        <p:spPr>
          <a:xfrm>
            <a:off x="755574" y="1916832"/>
            <a:ext cx="7632851" cy="3477875"/>
          </a:xfrm>
          <a:prstGeom prst="rect">
            <a:avLst/>
          </a:prstGeom>
          <a:noFill/>
        </p:spPr>
        <p:txBody>
          <a:bodyPr wrap="square" lIns="91440" tIns="45720" rIns="91440" bIns="45720" rtlCol="0" anchor="t">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There are 6 books for each year group (one per half term).</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When your child has read a book, they will come and see Mrs Baker to be quizzed on what they’ve read</a:t>
            </a:r>
            <a:r>
              <a:rPr lang="en-GB" sz="2000" dirty="0">
                <a:solidFill>
                  <a:prstClr val="black"/>
                </a:solidFill>
                <a:latin typeface="Sassoon Infant Std" panose="020B0503020103030203" pitchFamily="34" charset="0"/>
              </a:rPr>
              <a:t>. </a:t>
            </a: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If they can confidently talk about the book they have read, they will get a sticker for their reading record.</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Once all </a:t>
            </a:r>
            <a:r>
              <a:rPr lang="en-GB" sz="2000" dirty="0">
                <a:solidFill>
                  <a:prstClr val="black"/>
                </a:solidFill>
                <a:latin typeface="Sassoon Infant Std" panose="020B0503020103030203" pitchFamily="34" charset="0"/>
              </a:rPr>
              <a:t>6</a:t>
            </a: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 books have been read, children will receive a reading pin for their year group. They can collect them each year as they journey through school.</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A small number of copies of the books will be available in school for children to take home but, if you want to make a head start over the holidays, these books can be loaned from your local library.</a:t>
            </a:r>
          </a:p>
        </p:txBody>
      </p:sp>
    </p:spTree>
    <p:extLst>
      <p:ext uri="{BB962C8B-B14F-4D97-AF65-F5344CB8AC3E}">
        <p14:creationId xmlns:p14="http://schemas.microsoft.com/office/powerpoint/2010/main" val="16733126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2FC6E60-54B9-5672-9AA1-BB1987B02C59}"/>
              </a:ext>
            </a:extLst>
          </p:cNvPr>
          <p:cNvGraphicFramePr>
            <a:graphicFrameLocks noGrp="1"/>
          </p:cNvGraphicFramePr>
          <p:nvPr>
            <p:extLst>
              <p:ext uri="{D42A27DB-BD31-4B8C-83A1-F6EECF244321}">
                <p14:modId xmlns:p14="http://schemas.microsoft.com/office/powerpoint/2010/main" val="4090744757"/>
              </p:ext>
            </p:extLst>
          </p:nvPr>
        </p:nvGraphicFramePr>
        <p:xfrm>
          <a:off x="1245883" y="2946514"/>
          <a:ext cx="1394076" cy="964870"/>
        </p:xfrm>
        <a:graphic>
          <a:graphicData uri="http://schemas.openxmlformats.org/drawingml/2006/table">
            <a:tbl>
              <a:tblPr/>
              <a:tblGrid>
                <a:gridCol w="1394076">
                  <a:extLst>
                    <a:ext uri="{9D8B030D-6E8A-4147-A177-3AD203B41FA5}">
                      <a16:colId xmlns:a16="http://schemas.microsoft.com/office/drawing/2014/main" val="985101135"/>
                    </a:ext>
                  </a:extLst>
                </a:gridCol>
              </a:tblGrid>
              <a:tr h="964870">
                <a:tc>
                  <a:txBody>
                    <a:bodyPr/>
                    <a:lstStyle/>
                    <a:p>
                      <a:pPr algn="ctr"/>
                      <a:r>
                        <a:rPr lang="en-GB" dirty="0">
                          <a:latin typeface="Sassoon Infant Std" panose="020B0503020103030203" pitchFamily="34" charset="0"/>
                        </a:rPr>
                        <a:t>Some of these titles may change</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500516520"/>
                  </a:ext>
                </a:extLst>
              </a:tr>
            </a:tbl>
          </a:graphicData>
        </a:graphic>
      </p:graphicFrame>
      <p:pic>
        <p:nvPicPr>
          <p:cNvPr id="4" name="Picture 3" descr="A screenshot of a book&#10;&#10;AI-generated content may be incorrect.">
            <a:extLst>
              <a:ext uri="{FF2B5EF4-FFF2-40B4-BE49-F238E27FC236}">
                <a16:creationId xmlns:a16="http://schemas.microsoft.com/office/drawing/2014/main" id="{19EBD058-D4AB-C4F5-1BC1-F3CD0309595D}"/>
              </a:ext>
            </a:extLst>
          </p:cNvPr>
          <p:cNvPicPr>
            <a:picLocks noChangeAspect="1"/>
          </p:cNvPicPr>
          <p:nvPr/>
        </p:nvPicPr>
        <p:blipFill>
          <a:blip r:embed="rId2"/>
          <a:srcRect l="-2128" t="-1523" r="-2979" b="-1015"/>
          <a:stretch>
            <a:fillRect/>
          </a:stretch>
        </p:blipFill>
        <p:spPr>
          <a:xfrm>
            <a:off x="3158555" y="589472"/>
            <a:ext cx="3457281" cy="5679077"/>
          </a:xfrm>
          <a:prstGeom prst="rect">
            <a:avLst/>
          </a:prstGeom>
        </p:spPr>
      </p:pic>
    </p:spTree>
    <p:extLst>
      <p:ext uri="{BB962C8B-B14F-4D97-AF65-F5344CB8AC3E}">
        <p14:creationId xmlns:p14="http://schemas.microsoft.com/office/powerpoint/2010/main" val="4846149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
            <a:extLst>
              <a:ext uri="{FF2B5EF4-FFF2-40B4-BE49-F238E27FC236}">
                <a16:creationId xmlns:a16="http://schemas.microsoft.com/office/drawing/2014/main" id="{074A0C15-9346-AEBC-2828-6315D1AA6549}"/>
              </a:ext>
            </a:extLst>
          </p:cNvPr>
          <p:cNvSpPr>
            <a:spLocks noChangeArrowheads="1"/>
          </p:cNvSpPr>
          <p:nvPr/>
        </p:nvSpPr>
        <p:spPr bwMode="auto">
          <a:xfrm>
            <a:off x="971600" y="1450177"/>
            <a:ext cx="7488238" cy="219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marL="342900" indent="-342900"/>
            <a:r>
              <a:rPr lang="en-GB" altLang="en-US" sz="2000" dirty="0">
                <a:latin typeface="Sassoon Infant Std"/>
              </a:rPr>
              <a:t>We have lots of equipment readily available in school for the children should they need it.</a:t>
            </a:r>
          </a:p>
          <a:p>
            <a:pPr marL="342900" indent="-342900"/>
            <a:r>
              <a:rPr lang="en-GB" altLang="en-US" sz="2000" dirty="0">
                <a:latin typeface="Sassoon Infant Std"/>
              </a:rPr>
              <a:t>Please ensure that children bring their book bag and water bottle into school every day.</a:t>
            </a:r>
          </a:p>
          <a:p>
            <a:pPr marL="342900" indent="-342900"/>
            <a:r>
              <a:rPr lang="en-GB" altLang="en-US" sz="2000" dirty="0">
                <a:latin typeface="Sassoon Infant Std" panose="020B0503020103030203" pitchFamily="34" charset="0"/>
              </a:rPr>
              <a:t>Air-up water bottles are </a:t>
            </a:r>
            <a:r>
              <a:rPr lang="en-GB" altLang="en-US" sz="2000" u="sng" dirty="0">
                <a:latin typeface="Sassoon Infant Std" panose="020B0503020103030203" pitchFamily="34" charset="0"/>
              </a:rPr>
              <a:t>not</a:t>
            </a:r>
            <a:r>
              <a:rPr lang="en-GB" altLang="en-US" sz="2000" dirty="0">
                <a:latin typeface="Sassoon Infant Std" panose="020B0503020103030203" pitchFamily="34" charset="0"/>
              </a:rPr>
              <a:t> permitted in school.</a:t>
            </a:r>
            <a:endParaRPr lang="en-GB" altLang="en-US" sz="2800" dirty="0">
              <a:latin typeface="Sassoon Infant Std" panose="020B0503020103030203" pitchFamily="34" charset="0"/>
            </a:endParaRPr>
          </a:p>
          <a:p>
            <a:endParaRPr lang="en-GB" altLang="en-US" b="1" dirty="0">
              <a:solidFill>
                <a:srgbClr val="FF0000"/>
              </a:solidFill>
              <a:latin typeface="Sassoon Infant Std"/>
            </a:endParaRPr>
          </a:p>
        </p:txBody>
      </p:sp>
      <p:sp>
        <p:nvSpPr>
          <p:cNvPr id="35843" name="Rectangle 2">
            <a:extLst>
              <a:ext uri="{FF2B5EF4-FFF2-40B4-BE49-F238E27FC236}">
                <a16:creationId xmlns:a16="http://schemas.microsoft.com/office/drawing/2014/main" id="{74F1254C-A092-FB1B-0606-D91A2D21CBB0}"/>
              </a:ext>
            </a:extLst>
          </p:cNvPr>
          <p:cNvSpPr>
            <a:spLocks noChangeArrowheads="1"/>
          </p:cNvSpPr>
          <p:nvPr/>
        </p:nvSpPr>
        <p:spPr bwMode="auto">
          <a:xfrm>
            <a:off x="468313" y="620713"/>
            <a:ext cx="784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lgn="ctr" eaLnBrk="1" hangingPunct="1">
              <a:spcBef>
                <a:spcPct val="0"/>
              </a:spcBef>
              <a:buClrTx/>
              <a:buSzTx/>
              <a:buFontTx/>
              <a:buNone/>
            </a:pPr>
            <a:r>
              <a:rPr lang="en-GB" altLang="en-US" sz="4400" b="1" dirty="0">
                <a:latin typeface="Sassoon Infant Std" panose="020B0503020103030203" pitchFamily="34" charset="0"/>
                <a:ea typeface="MS PGothic" panose="020B0600070205080204" pitchFamily="34" charset="-128"/>
              </a:rPr>
              <a:t>Equipment</a:t>
            </a:r>
            <a:endParaRPr lang="en-GB" altLang="en-US" sz="5400" dirty="0">
              <a:latin typeface="Sassoon Infant Std" panose="020B0503020103030203" pitchFamily="34" charset="0"/>
              <a:ea typeface="MS PGothic" panose="020B0600070205080204" pitchFamily="34" charset="-128"/>
            </a:endParaRPr>
          </a:p>
        </p:txBody>
      </p:sp>
      <p:pic>
        <p:nvPicPr>
          <p:cNvPr id="2" name="Picture 1">
            <a:extLst>
              <a:ext uri="{FF2B5EF4-FFF2-40B4-BE49-F238E27FC236}">
                <a16:creationId xmlns:a16="http://schemas.microsoft.com/office/drawing/2014/main" id="{70126ACC-FFCF-077C-8C80-2F283A873B04}"/>
              </a:ext>
            </a:extLst>
          </p:cNvPr>
          <p:cNvPicPr>
            <a:picLocks noChangeAspect="1"/>
          </p:cNvPicPr>
          <p:nvPr/>
        </p:nvPicPr>
        <p:blipFill>
          <a:blip r:embed="rId3"/>
          <a:stretch>
            <a:fillRect/>
          </a:stretch>
        </p:blipFill>
        <p:spPr>
          <a:xfrm>
            <a:off x="1801646" y="4553037"/>
            <a:ext cx="1402202" cy="1377815"/>
          </a:xfrm>
          <a:prstGeom prst="rect">
            <a:avLst/>
          </a:prstGeom>
        </p:spPr>
      </p:pic>
      <p:pic>
        <p:nvPicPr>
          <p:cNvPr id="4" name="Picture 3" descr="A red bag with a handle&#10;&#10;AI-generated content may be incorrect.">
            <a:extLst>
              <a:ext uri="{FF2B5EF4-FFF2-40B4-BE49-F238E27FC236}">
                <a16:creationId xmlns:a16="http://schemas.microsoft.com/office/drawing/2014/main" id="{D899AB3F-7B6A-C827-64EA-B91198D92F3B}"/>
              </a:ext>
            </a:extLst>
          </p:cNvPr>
          <p:cNvPicPr>
            <a:picLocks noChangeAspect="1"/>
          </p:cNvPicPr>
          <p:nvPr/>
        </p:nvPicPr>
        <p:blipFill>
          <a:blip r:embed="rId4"/>
          <a:stretch>
            <a:fillRect/>
          </a:stretch>
        </p:blipFill>
        <p:spPr>
          <a:xfrm rot="-1080000">
            <a:off x="5758132" y="4011283"/>
            <a:ext cx="1682151" cy="1710906"/>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1">
            <a:extLst>
              <a:ext uri="{FF2B5EF4-FFF2-40B4-BE49-F238E27FC236}">
                <a16:creationId xmlns:a16="http://schemas.microsoft.com/office/drawing/2014/main" id="{2FAADA2A-5666-8279-302E-1F70EDBDE5BB}"/>
              </a:ext>
            </a:extLst>
          </p:cNvPr>
          <p:cNvSpPr>
            <a:spLocks noChangeArrowheads="1"/>
          </p:cNvSpPr>
          <p:nvPr/>
        </p:nvSpPr>
        <p:spPr bwMode="auto">
          <a:xfrm>
            <a:off x="893461" y="1196752"/>
            <a:ext cx="7488238" cy="3576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eaLnBrk="1" hangingPunct="1">
              <a:spcBef>
                <a:spcPct val="0"/>
              </a:spcBef>
              <a:buClrTx/>
              <a:buSzTx/>
              <a:buFontTx/>
              <a:buChar char="•"/>
            </a:pPr>
            <a:endParaRPr lang="en-US" altLang="en-US" sz="2000" dirty="0">
              <a:latin typeface="Comic Sans MS" panose="030F0702030302020204" pitchFamily="66" charset="0"/>
              <a:ea typeface="MS PGothic" panose="020B0600070205080204" pitchFamily="34" charset="-128"/>
            </a:endParaRPr>
          </a:p>
          <a:p>
            <a:r>
              <a:rPr lang="en-GB" dirty="0">
                <a:latin typeface="Sassoon Infant Std" panose="020B0503020103030203" pitchFamily="34" charset="0"/>
              </a:rPr>
              <a:t> Children can choose to have a hot school dinner (red, green or jacket potato option) or packed lunch. Menus are on the school website.</a:t>
            </a:r>
          </a:p>
          <a:p>
            <a:r>
              <a:rPr lang="en-GB" dirty="0">
                <a:latin typeface="Sassoon Infant Std" panose="020B0503020103030203" pitchFamily="34" charset="0"/>
              </a:rPr>
              <a:t> If your child chooses to have a packed lunch, please try to ensure that it contains a healthy balance. Fizzy drinks are not allowed in school.</a:t>
            </a:r>
          </a:p>
          <a:p>
            <a:r>
              <a:rPr lang="en-GB" dirty="0">
                <a:latin typeface="Sassoon Infant Std" panose="020B0503020103030203" pitchFamily="34" charset="0"/>
              </a:rPr>
              <a:t> Children will only be allowed fruit at breaktimes – no cereal bars, fruit winders etc. </a:t>
            </a:r>
          </a:p>
        </p:txBody>
      </p:sp>
      <p:sp>
        <p:nvSpPr>
          <p:cNvPr id="41987" name="Rectangle 2">
            <a:extLst>
              <a:ext uri="{FF2B5EF4-FFF2-40B4-BE49-F238E27FC236}">
                <a16:creationId xmlns:a16="http://schemas.microsoft.com/office/drawing/2014/main" id="{381BD436-F4E2-1551-B3C4-B83F9B5B1870}"/>
              </a:ext>
            </a:extLst>
          </p:cNvPr>
          <p:cNvSpPr>
            <a:spLocks noChangeArrowheads="1"/>
          </p:cNvSpPr>
          <p:nvPr/>
        </p:nvSpPr>
        <p:spPr bwMode="auto">
          <a:xfrm>
            <a:off x="827088" y="765175"/>
            <a:ext cx="7488237"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lgn="ctr" eaLnBrk="1" hangingPunct="1">
              <a:spcBef>
                <a:spcPct val="0"/>
              </a:spcBef>
              <a:buClrTx/>
              <a:buSzTx/>
              <a:buFontTx/>
              <a:buNone/>
            </a:pPr>
            <a:r>
              <a:rPr lang="en-GB" altLang="en-US" sz="4800" b="1" dirty="0">
                <a:latin typeface="Sassoon Infant Std" panose="020B0503020103030203" pitchFamily="34" charset="0"/>
                <a:ea typeface="MS PGothic" panose="020B0600070205080204" pitchFamily="34" charset="-128"/>
              </a:rPr>
              <a:t>Lunchtimes and Snacks</a:t>
            </a:r>
            <a:br>
              <a:rPr lang="en-GB" altLang="en-US" sz="4000" dirty="0">
                <a:latin typeface="Comic Sans MS" panose="030F0702030302020204" pitchFamily="66" charset="0"/>
                <a:ea typeface="MS PGothic" panose="020B0600070205080204" pitchFamily="34" charset="-128"/>
              </a:rPr>
            </a:br>
            <a:endParaRPr lang="en-GB" altLang="en-US" sz="4000" dirty="0">
              <a:latin typeface="Times New Roman" panose="02020603050405020304" pitchFamily="18" charset="0"/>
              <a:ea typeface="MS PGothic" panose="020B0600070205080204" pitchFamily="34" charset="-128"/>
            </a:endParaRPr>
          </a:p>
        </p:txBody>
      </p:sp>
      <p:pic>
        <p:nvPicPr>
          <p:cNvPr id="2" name="Picture 1">
            <a:extLst>
              <a:ext uri="{FF2B5EF4-FFF2-40B4-BE49-F238E27FC236}">
                <a16:creationId xmlns:a16="http://schemas.microsoft.com/office/drawing/2014/main" id="{C6C60CB5-2D0C-6BE1-81FD-BE0241A87767}"/>
              </a:ext>
            </a:extLst>
          </p:cNvPr>
          <p:cNvPicPr>
            <a:picLocks noChangeAspect="1"/>
          </p:cNvPicPr>
          <p:nvPr/>
        </p:nvPicPr>
        <p:blipFill>
          <a:blip r:embed="rId3"/>
          <a:stretch>
            <a:fillRect/>
          </a:stretch>
        </p:blipFill>
        <p:spPr>
          <a:xfrm>
            <a:off x="1141461" y="4860582"/>
            <a:ext cx="1165038" cy="1144776"/>
          </a:xfrm>
          <a:prstGeom prst="rect">
            <a:avLst/>
          </a:prstGeom>
        </p:spPr>
      </p:pic>
      <p:pic>
        <p:nvPicPr>
          <p:cNvPr id="3" name="Picture 2">
            <a:extLst>
              <a:ext uri="{FF2B5EF4-FFF2-40B4-BE49-F238E27FC236}">
                <a16:creationId xmlns:a16="http://schemas.microsoft.com/office/drawing/2014/main" id="{81BB1106-036A-663F-479F-3976A3974E9A}"/>
              </a:ext>
            </a:extLst>
          </p:cNvPr>
          <p:cNvPicPr>
            <a:picLocks noChangeAspect="1"/>
          </p:cNvPicPr>
          <p:nvPr/>
        </p:nvPicPr>
        <p:blipFill>
          <a:blip r:embed="rId4"/>
          <a:stretch>
            <a:fillRect/>
          </a:stretch>
        </p:blipFill>
        <p:spPr>
          <a:xfrm>
            <a:off x="4834271" y="4334510"/>
            <a:ext cx="3309317" cy="175831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B591387-C890-A792-5F9A-41FC9F86E850}"/>
              </a:ext>
            </a:extLst>
          </p:cNvPr>
          <p:cNvSpPr>
            <a:spLocks noGrp="1"/>
          </p:cNvSpPr>
          <p:nvPr>
            <p:ph type="title"/>
          </p:nvPr>
        </p:nvSpPr>
        <p:spPr>
          <a:xfrm>
            <a:off x="1116013" y="485775"/>
            <a:ext cx="6870700" cy="1044575"/>
          </a:xfrm>
        </p:spPr>
        <p:txBody>
          <a:bodyPr/>
          <a:lstStyle/>
          <a:p>
            <a:pPr eaLnBrk="1" hangingPunct="1"/>
            <a:r>
              <a:rPr lang="en-GB" altLang="en-US" sz="3600" b="1" dirty="0">
                <a:latin typeface="Sassoon Infant Std" panose="020B0503020103030203" pitchFamily="34" charset="0"/>
              </a:rPr>
              <a:t>Uniform</a:t>
            </a:r>
            <a:endParaRPr lang="en-US" altLang="en-US" sz="3600" b="1" dirty="0">
              <a:latin typeface="Sassoon Infant Std" panose="020B0503020103030203" pitchFamily="34" charset="0"/>
            </a:endParaRPr>
          </a:p>
        </p:txBody>
      </p:sp>
      <p:graphicFrame>
        <p:nvGraphicFramePr>
          <p:cNvPr id="4" name="Table 3">
            <a:extLst>
              <a:ext uri="{FF2B5EF4-FFF2-40B4-BE49-F238E27FC236}">
                <a16:creationId xmlns:a16="http://schemas.microsoft.com/office/drawing/2014/main" id="{A45B42B7-03CE-4E27-DD53-E66531738505}"/>
              </a:ext>
            </a:extLst>
          </p:cNvPr>
          <p:cNvGraphicFramePr>
            <a:graphicFrameLocks noGrp="1"/>
          </p:cNvGraphicFramePr>
          <p:nvPr>
            <p:extLst>
              <p:ext uri="{D42A27DB-BD31-4B8C-83A1-F6EECF244321}">
                <p14:modId xmlns:p14="http://schemas.microsoft.com/office/powerpoint/2010/main" val="2301465668"/>
              </p:ext>
            </p:extLst>
          </p:nvPr>
        </p:nvGraphicFramePr>
        <p:xfrm>
          <a:off x="971600" y="1530351"/>
          <a:ext cx="7200800" cy="4556486"/>
        </p:xfrm>
        <a:graphic>
          <a:graphicData uri="http://schemas.openxmlformats.org/drawingml/2006/table">
            <a:tbl>
              <a:tblPr firstRow="1" firstCol="1" bandRow="1">
                <a:tableStyleId>{5C22544A-7EE6-4342-B048-85BDC9FD1C3A}</a:tableStyleId>
              </a:tblPr>
              <a:tblGrid>
                <a:gridCol w="7200800">
                  <a:extLst>
                    <a:ext uri="{9D8B030D-6E8A-4147-A177-3AD203B41FA5}">
                      <a16:colId xmlns:a16="http://schemas.microsoft.com/office/drawing/2014/main" val="20000"/>
                    </a:ext>
                  </a:extLst>
                </a:gridCol>
              </a:tblGrid>
              <a:tr h="3329801">
                <a:tc>
                  <a:txBody>
                    <a:bodyPr/>
                    <a:lstStyle/>
                    <a:p>
                      <a:pPr algn="ctr">
                        <a:lnSpc>
                          <a:spcPct val="107000"/>
                        </a:lnSpc>
                        <a:spcAft>
                          <a:spcPts val="800"/>
                        </a:spcAft>
                      </a:pPr>
                      <a:r>
                        <a:rPr lang="en-GB" sz="1200" dirty="0">
                          <a:solidFill>
                            <a:schemeClr val="tx1"/>
                          </a:solidFill>
                          <a:effectLst/>
                          <a:latin typeface="Sassoon Infant Std" panose="020B0503020103030203" pitchFamily="34" charset="0"/>
                        </a:rPr>
                        <a:t>WINTER</a:t>
                      </a:r>
                    </a:p>
                    <a:p>
                      <a:pPr marL="342900" marR="0" lvl="0" indent="-342900" algn="l" rtl="0" eaLnBrk="1" fontAlgn="auto" latinLnBrk="0" hangingPunct="1">
                        <a:lnSpc>
                          <a:spcPct val="107000"/>
                        </a:lnSpc>
                        <a:spcBef>
                          <a:spcPts val="0"/>
                        </a:spcBef>
                        <a:spcAft>
                          <a:spcPts val="0"/>
                        </a:spcAft>
                        <a:buClrTx/>
                        <a:buSzTx/>
                        <a:buFont typeface="Symbol" panose="05050102010706020507" pitchFamily="18" charset="2"/>
                        <a:buChar char=""/>
                      </a:pPr>
                      <a:r>
                        <a:rPr lang="en-GB" sz="1400" b="0" dirty="0">
                          <a:solidFill>
                            <a:schemeClr val="tx1"/>
                          </a:solidFill>
                          <a:effectLst/>
                          <a:latin typeface="Sassoon Infant Std"/>
                        </a:rPr>
                        <a:t>White shirt with a school tie (clip on, elasticated or traditional) or</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White polo shirt; these can be with logo or plain</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Grey trousers, shorts, pinafore dress or skirt.</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a:rPr>
                        <a:t>Red v-neck sweatshirt or jumper or cardigan</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White or grey socks, grey or red tights</a:t>
                      </a:r>
                    </a:p>
                    <a:p>
                      <a:pPr marL="342900" lvl="0" indent="-342900">
                        <a:lnSpc>
                          <a:spcPct val="107000"/>
                        </a:lnSpc>
                        <a:spcAft>
                          <a:spcPts val="800"/>
                        </a:spcAft>
                        <a:buFont typeface="Symbol" panose="05050102010706020507" pitchFamily="18" charset="2"/>
                        <a:buChar char=""/>
                      </a:pPr>
                      <a:r>
                        <a:rPr lang="en-GB" sz="1400" b="0" dirty="0">
                          <a:solidFill>
                            <a:schemeClr val="tx1"/>
                          </a:solidFill>
                          <a:effectLst/>
                          <a:latin typeface="Sassoon Infant Std" panose="020B0503020103030203" pitchFamily="34" charset="0"/>
                        </a:rPr>
                        <a:t>Red fleece for outdoor use (optional)</a:t>
                      </a:r>
                    </a:p>
                    <a:p>
                      <a:pPr marL="342900" lvl="0" indent="-342900">
                        <a:lnSpc>
                          <a:spcPct val="107000"/>
                        </a:lnSpc>
                        <a:spcAft>
                          <a:spcPts val="800"/>
                        </a:spcAft>
                        <a:buFont typeface="Symbol" panose="05050102010706020507" pitchFamily="18" charset="2"/>
                        <a:buChar char=""/>
                      </a:pPr>
                      <a:r>
                        <a:rPr lang="en-GB" sz="1400" b="1" dirty="0">
                          <a:solidFill>
                            <a:schemeClr val="tx1"/>
                          </a:solidFill>
                          <a:effectLst/>
                          <a:latin typeface="Sassoon Infant Std" panose="020B0503020103030203" pitchFamily="34" charset="0"/>
                        </a:rPr>
                        <a:t>Smart black school shoes </a:t>
                      </a:r>
                      <a:r>
                        <a:rPr lang="en-GB" sz="1400" b="0" dirty="0">
                          <a:solidFill>
                            <a:schemeClr val="tx1"/>
                          </a:solidFill>
                          <a:effectLst/>
                          <a:latin typeface="Sassoon Infant Std" panose="020B0503020103030203" pitchFamily="34" charset="0"/>
                        </a:rPr>
                        <a:t>– TRAINERS are </a:t>
                      </a:r>
                      <a:r>
                        <a:rPr lang="en-GB" sz="1400" b="0" u="sng" dirty="0">
                          <a:solidFill>
                            <a:schemeClr val="tx1"/>
                          </a:solidFill>
                          <a:effectLst/>
                          <a:latin typeface="Sassoon Infant Std" panose="020B0503020103030203" pitchFamily="34" charset="0"/>
                        </a:rPr>
                        <a:t>not acceptable</a:t>
                      </a:r>
                      <a:r>
                        <a:rPr lang="en-GB" sz="1400" b="0" dirty="0">
                          <a:solidFill>
                            <a:schemeClr val="tx1"/>
                          </a:solidFill>
                          <a:effectLst/>
                          <a:latin typeface="Sassoon Infant Std" panose="020B0503020103030203" pitchFamily="34" charset="0"/>
                        </a:rPr>
                        <a:t>. Please avoid shoes with flashing lights as they are distraction to learning. </a:t>
                      </a:r>
                    </a:p>
                    <a:p>
                      <a:pPr algn="ctr">
                        <a:lnSpc>
                          <a:spcPct val="107000"/>
                        </a:lnSpc>
                        <a:spcAft>
                          <a:spcPts val="800"/>
                        </a:spcAft>
                      </a:pPr>
                      <a:r>
                        <a:rPr lang="en-GB" sz="1200" dirty="0">
                          <a:solidFill>
                            <a:schemeClr val="tx1"/>
                          </a:solidFill>
                          <a:effectLst/>
                          <a:latin typeface="Sassoon Infant Std" panose="020B0503020103030203" pitchFamily="34" charset="0"/>
                        </a:rPr>
                        <a:t>SUMMER</a:t>
                      </a:r>
                    </a:p>
                    <a:p>
                      <a:pPr marL="342900" lvl="0" indent="-342900">
                        <a:lnSpc>
                          <a:spcPct val="107000"/>
                        </a:lnSpc>
                        <a:spcAft>
                          <a:spcPts val="0"/>
                        </a:spcAft>
                        <a:buFont typeface="Symbol" panose="05050102010706020507" pitchFamily="18" charset="2"/>
                        <a:buChar char=""/>
                      </a:pPr>
                      <a:r>
                        <a:rPr lang="en-GB" sz="1400" b="0" dirty="0">
                          <a:solidFill>
                            <a:schemeClr val="tx1"/>
                          </a:solidFill>
                          <a:effectLst/>
                          <a:latin typeface="Sassoon Infant Std" panose="020B0503020103030203" pitchFamily="34" charset="0"/>
                        </a:rPr>
                        <a:t>Short sleeve white shirt or polo shirt</a:t>
                      </a:r>
                    </a:p>
                    <a:p>
                      <a:pPr marL="342900" lvl="0" indent="-342900">
                        <a:lnSpc>
                          <a:spcPct val="107000"/>
                        </a:lnSpc>
                        <a:spcAft>
                          <a:spcPts val="0"/>
                        </a:spcAft>
                        <a:buFont typeface="Symbol" panose="05050102010706020507" pitchFamily="18" charset="2"/>
                        <a:buChar char=""/>
                      </a:pPr>
                      <a:r>
                        <a:rPr lang="en-GB" sz="1400" b="0" dirty="0">
                          <a:solidFill>
                            <a:schemeClr val="tx1"/>
                          </a:solidFill>
                          <a:effectLst/>
                          <a:latin typeface="Sassoon Infant Std" panose="020B0503020103030203" pitchFamily="34" charset="0"/>
                        </a:rPr>
                        <a:t>Grey shorts or skirt</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Red/white striped or checked dress</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Grey or white socks</a:t>
                      </a:r>
                    </a:p>
                    <a:p>
                      <a:pPr marL="342900" lvl="0" indent="-342900">
                        <a:lnSpc>
                          <a:spcPct val="107000"/>
                        </a:lnSpc>
                        <a:spcAft>
                          <a:spcPts val="800"/>
                        </a:spcAft>
                        <a:buFont typeface="Symbol" panose="05050102010706020507" pitchFamily="18" charset="2"/>
                        <a:buChar char=""/>
                      </a:pPr>
                      <a:endParaRPr lang="en-GB" sz="1400" b="0" dirty="0">
                        <a:solidFill>
                          <a:schemeClr val="tx1"/>
                        </a:solidFill>
                        <a:effectLst/>
                        <a:latin typeface="Sassoon Infant Std" panose="020B0503020103030203" pitchFamily="34" charset="0"/>
                      </a:endParaRPr>
                    </a:p>
                  </a:txBody>
                  <a:tcPr marL="53616" marR="53616" marT="0" marB="0">
                    <a:solidFill>
                      <a:schemeClr val="bg1"/>
                    </a:solidFill>
                  </a:tcPr>
                </a:tc>
                <a:extLst>
                  <a:ext uri="{0D108BD9-81ED-4DB2-BD59-A6C34878D82A}">
                    <a16:rowId xmlns:a16="http://schemas.microsoft.com/office/drawing/2014/main" val="10001"/>
                  </a:ext>
                </a:extLst>
              </a:tr>
              <a:tr h="801096">
                <a:tc>
                  <a:txBody>
                    <a:bodyPr/>
                    <a:lstStyle/>
                    <a:p>
                      <a:pPr algn="ctr">
                        <a:lnSpc>
                          <a:spcPct val="107000"/>
                        </a:lnSpc>
                        <a:spcAft>
                          <a:spcPts val="800"/>
                        </a:spcAft>
                      </a:pPr>
                      <a:endParaRPr lang="en-GB" sz="12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endParaRPr>
                    </a:p>
                  </a:txBody>
                  <a:tcPr marL="53616" marR="53616" marT="0" marB="0">
                    <a:solidFill>
                      <a:schemeClr val="bg1"/>
                    </a:solidFill>
                  </a:tcPr>
                </a:tc>
                <a:extLst>
                  <a:ext uri="{0D108BD9-81ED-4DB2-BD59-A6C34878D82A}">
                    <a16:rowId xmlns:a16="http://schemas.microsoft.com/office/drawing/2014/main" val="10002"/>
                  </a:ext>
                </a:extLst>
              </a:tr>
            </a:tbl>
          </a:graphicData>
        </a:graphic>
      </p:graphicFrame>
      <p:sp>
        <p:nvSpPr>
          <p:cNvPr id="12304" name="TextBox 1">
            <a:extLst>
              <a:ext uri="{FF2B5EF4-FFF2-40B4-BE49-F238E27FC236}">
                <a16:creationId xmlns:a16="http://schemas.microsoft.com/office/drawing/2014/main" id="{AA04D5AE-7615-F8DF-1107-C7E2EDD3C1D6}"/>
              </a:ext>
            </a:extLst>
          </p:cNvPr>
          <p:cNvSpPr txBox="1">
            <a:spLocks noChangeArrowheads="1"/>
          </p:cNvSpPr>
          <p:nvPr/>
        </p:nvSpPr>
        <p:spPr bwMode="auto">
          <a:xfrm>
            <a:off x="3347864" y="5445224"/>
            <a:ext cx="3527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r>
              <a:rPr lang="en-GB" altLang="en-US" b="1" dirty="0">
                <a:latin typeface="Sassoon Infant Std"/>
              </a:rPr>
              <a:t>Please </a:t>
            </a:r>
            <a:r>
              <a:rPr lang="en-GB" altLang="en-US" b="1" u="sng" dirty="0">
                <a:latin typeface="Sassoon Infant Std"/>
              </a:rPr>
              <a:t>name everything.</a:t>
            </a:r>
            <a:endParaRPr lang="en-GB" altLang="en-US" u="sng" dirty="0">
              <a:latin typeface="Sassoon Infant Std"/>
            </a:endParaRPr>
          </a:p>
        </p:txBody>
      </p:sp>
      <p:pic>
        <p:nvPicPr>
          <p:cNvPr id="2" name="Picture 1">
            <a:extLst>
              <a:ext uri="{FF2B5EF4-FFF2-40B4-BE49-F238E27FC236}">
                <a16:creationId xmlns:a16="http://schemas.microsoft.com/office/drawing/2014/main" id="{A5B20C93-0E52-792A-FDFB-09728E7D7012}"/>
              </a:ext>
            </a:extLst>
          </p:cNvPr>
          <p:cNvPicPr>
            <a:picLocks noChangeAspect="1"/>
          </p:cNvPicPr>
          <p:nvPr/>
        </p:nvPicPr>
        <p:blipFill>
          <a:blip r:embed="rId2"/>
          <a:stretch>
            <a:fillRect/>
          </a:stretch>
        </p:blipFill>
        <p:spPr>
          <a:xfrm>
            <a:off x="6228184" y="3886380"/>
            <a:ext cx="1402202" cy="137781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B591387-C890-A792-5F9A-41FC9F86E850}"/>
              </a:ext>
            </a:extLst>
          </p:cNvPr>
          <p:cNvSpPr>
            <a:spLocks noGrp="1"/>
          </p:cNvSpPr>
          <p:nvPr>
            <p:ph type="title"/>
          </p:nvPr>
        </p:nvSpPr>
        <p:spPr>
          <a:xfrm>
            <a:off x="1116013" y="485775"/>
            <a:ext cx="6870700" cy="1044575"/>
          </a:xfrm>
        </p:spPr>
        <p:txBody>
          <a:bodyPr/>
          <a:lstStyle/>
          <a:p>
            <a:pPr eaLnBrk="1" hangingPunct="1"/>
            <a:r>
              <a:rPr lang="en-GB" altLang="en-US" sz="3600" b="1" dirty="0">
                <a:latin typeface="Sassoon Infant Std" panose="020B0503020103030203" pitchFamily="34" charset="0"/>
              </a:rPr>
              <a:t>Uniform</a:t>
            </a:r>
            <a:endParaRPr lang="en-US" altLang="en-US" sz="3600" b="1" dirty="0">
              <a:latin typeface="Sassoon Infant Std" panose="020B0503020103030203" pitchFamily="34" charset="0"/>
            </a:endParaRPr>
          </a:p>
        </p:txBody>
      </p:sp>
      <p:graphicFrame>
        <p:nvGraphicFramePr>
          <p:cNvPr id="4" name="Table 3">
            <a:extLst>
              <a:ext uri="{FF2B5EF4-FFF2-40B4-BE49-F238E27FC236}">
                <a16:creationId xmlns:a16="http://schemas.microsoft.com/office/drawing/2014/main" id="{A45B42B7-03CE-4E27-DD53-E66531738505}"/>
              </a:ext>
            </a:extLst>
          </p:cNvPr>
          <p:cNvGraphicFramePr>
            <a:graphicFrameLocks noGrp="1"/>
          </p:cNvGraphicFramePr>
          <p:nvPr>
            <p:extLst>
              <p:ext uri="{D42A27DB-BD31-4B8C-83A1-F6EECF244321}">
                <p14:modId xmlns:p14="http://schemas.microsoft.com/office/powerpoint/2010/main" val="3049741216"/>
              </p:ext>
            </p:extLst>
          </p:nvPr>
        </p:nvGraphicFramePr>
        <p:xfrm>
          <a:off x="971600" y="1340769"/>
          <a:ext cx="7200800" cy="4420045"/>
        </p:xfrm>
        <a:graphic>
          <a:graphicData uri="http://schemas.openxmlformats.org/drawingml/2006/table">
            <a:tbl>
              <a:tblPr firstRow="1" firstCol="1" bandRow="1">
                <a:tableStyleId>{5C22544A-7EE6-4342-B048-85BDC9FD1C3A}</a:tableStyleId>
              </a:tblPr>
              <a:tblGrid>
                <a:gridCol w="7200800">
                  <a:extLst>
                    <a:ext uri="{9D8B030D-6E8A-4147-A177-3AD203B41FA5}">
                      <a16:colId xmlns:a16="http://schemas.microsoft.com/office/drawing/2014/main" val="20000"/>
                    </a:ext>
                  </a:extLst>
                </a:gridCol>
              </a:tblGrid>
              <a:tr h="2448117">
                <a:tc>
                  <a:txBody>
                    <a:bodyPr/>
                    <a:lstStyle/>
                    <a:p>
                      <a:pPr algn="ctr">
                        <a:lnSpc>
                          <a:spcPct val="107000"/>
                        </a:lnSpc>
                        <a:spcAft>
                          <a:spcPts val="800"/>
                        </a:spcAft>
                      </a:pPr>
                      <a:endParaRPr lang="en-GB" sz="1400" dirty="0">
                        <a:solidFill>
                          <a:schemeClr val="tx1"/>
                        </a:solidFill>
                        <a:effectLst/>
                        <a:latin typeface="Sassoon Infant Std" panose="020B0503020103030203" pitchFamily="34" charset="0"/>
                      </a:endParaRPr>
                    </a:p>
                    <a:p>
                      <a:pPr algn="ctr">
                        <a:lnSpc>
                          <a:spcPct val="107000"/>
                        </a:lnSpc>
                        <a:spcAft>
                          <a:spcPts val="800"/>
                        </a:spcAft>
                      </a:pPr>
                      <a:r>
                        <a:rPr lang="en-GB" sz="1400" b="1" dirty="0">
                          <a:solidFill>
                            <a:schemeClr val="tx1"/>
                          </a:solidFill>
                          <a:effectLst/>
                          <a:latin typeface="Sassoon Infant Std" panose="020B0503020103030203" pitchFamily="34" charset="0"/>
                        </a:rPr>
                        <a:t>PE Kit</a:t>
                      </a:r>
                    </a:p>
                    <a:p>
                      <a:pPr>
                        <a:lnSpc>
                          <a:spcPct val="107000"/>
                        </a:lnSpc>
                        <a:spcAft>
                          <a:spcPts val="800"/>
                        </a:spcAft>
                      </a:pPr>
                      <a:r>
                        <a:rPr lang="en-GB" sz="1400" b="0" dirty="0">
                          <a:solidFill>
                            <a:schemeClr val="tx1"/>
                          </a:solidFill>
                          <a:effectLst/>
                          <a:latin typeface="Sassoon Infant Std" panose="020B0503020103030203" pitchFamily="34" charset="0"/>
                        </a:rPr>
                        <a:t>Children will need a school P.E. bag with their name on and:</a:t>
                      </a:r>
                    </a:p>
                    <a:p>
                      <a:pPr marL="0" indent="-285750">
                        <a:lnSpc>
                          <a:spcPct val="107000"/>
                        </a:lnSpc>
                        <a:spcAft>
                          <a:spcPts val="0"/>
                        </a:spcAft>
                        <a:buFont typeface="Arial" panose="020B0604020202020204" pitchFamily="34" charset="0"/>
                        <a:buChar char="•"/>
                      </a:pPr>
                      <a:r>
                        <a:rPr lang="en-GB" sz="1400" b="0" dirty="0">
                          <a:solidFill>
                            <a:schemeClr val="tx1"/>
                          </a:solidFill>
                          <a:effectLst/>
                          <a:latin typeface="Sassoon Infant Std" panose="020B0503020103030203" pitchFamily="34" charset="0"/>
                        </a:rPr>
                        <a:t>Red shorts</a:t>
                      </a:r>
                    </a:p>
                    <a:p>
                      <a:pPr marL="0" indent="-285750">
                        <a:lnSpc>
                          <a:spcPct val="107000"/>
                        </a:lnSpc>
                        <a:spcAft>
                          <a:spcPts val="0"/>
                        </a:spcAft>
                        <a:buFont typeface="Arial" panose="020B0604020202020204" pitchFamily="34" charset="0"/>
                        <a:buChar char="•"/>
                      </a:pPr>
                      <a:r>
                        <a:rPr lang="en-GB" sz="1400" b="0" dirty="0">
                          <a:solidFill>
                            <a:schemeClr val="tx1"/>
                          </a:solidFill>
                          <a:effectLst/>
                          <a:latin typeface="Sassoon Infant Std" panose="020B0503020103030203" pitchFamily="34" charset="0"/>
                        </a:rPr>
                        <a:t>White round-neck school t-shirt</a:t>
                      </a:r>
                    </a:p>
                    <a:p>
                      <a:pPr marL="0" indent="-285750">
                        <a:lnSpc>
                          <a:spcPct val="107000"/>
                        </a:lnSpc>
                        <a:spcAft>
                          <a:spcPts val="0"/>
                        </a:spcAft>
                        <a:buFont typeface="Arial" panose="020B0604020202020204" pitchFamily="34" charset="0"/>
                        <a:buChar char="•"/>
                      </a:pPr>
                      <a:r>
                        <a:rPr lang="en-GB" sz="1400" b="0" dirty="0">
                          <a:solidFill>
                            <a:schemeClr val="tx1"/>
                          </a:solidFill>
                          <a:effectLst/>
                          <a:latin typeface="Sassoon Infant Std" panose="020B0503020103030203" pitchFamily="34" charset="0"/>
                        </a:rPr>
                        <a:t>Black plimsoles </a:t>
                      </a:r>
                      <a:endParaRPr lang="en-GB" sz="1400" dirty="0">
                        <a:solidFill>
                          <a:schemeClr val="tx1"/>
                        </a:solidFill>
                        <a:effectLst/>
                        <a:latin typeface="Sassoon Infant Std" panose="020B0503020103030203" pitchFamily="34" charset="0"/>
                      </a:endParaRPr>
                    </a:p>
                    <a:p>
                      <a:pPr>
                        <a:lnSpc>
                          <a:spcPct val="107000"/>
                        </a:lnSpc>
                        <a:spcAft>
                          <a:spcPts val="800"/>
                        </a:spcAft>
                      </a:pPr>
                      <a:r>
                        <a:rPr lang="en-GB" sz="1400" dirty="0">
                          <a:solidFill>
                            <a:schemeClr val="tx1"/>
                          </a:solidFill>
                          <a:effectLst/>
                          <a:latin typeface="Sassoon Infant Std" panose="020B0503020103030203" pitchFamily="34" charset="0"/>
                        </a:rPr>
                        <a:t> </a:t>
                      </a:r>
                    </a:p>
                    <a:p>
                      <a:pPr>
                        <a:lnSpc>
                          <a:spcPct val="107000"/>
                        </a:lnSpc>
                        <a:spcAft>
                          <a:spcPts val="800"/>
                        </a:spcAft>
                      </a:pPr>
                      <a:r>
                        <a:rPr lang="en-GB" sz="1400" dirty="0">
                          <a:solidFill>
                            <a:schemeClr val="tx1"/>
                          </a:solidFill>
                          <a:effectLst/>
                          <a:latin typeface="Sassoon Infant Std" panose="020B0503020103030203" pitchFamily="34" charset="0"/>
                        </a:rPr>
                        <a:t>In Winter:</a:t>
                      </a:r>
                    </a:p>
                    <a:p>
                      <a:pPr marL="285750" indent="-285750">
                        <a:lnSpc>
                          <a:spcPct val="107000"/>
                        </a:lnSpc>
                        <a:spcAft>
                          <a:spcPts val="800"/>
                        </a:spcAft>
                        <a:buFont typeface="Arial"/>
                        <a:buChar char="•"/>
                      </a:pPr>
                      <a:r>
                        <a:rPr lang="en-GB" sz="1400" b="0" dirty="0">
                          <a:solidFill>
                            <a:schemeClr val="tx1"/>
                          </a:solidFill>
                          <a:effectLst/>
                          <a:latin typeface="Sassoon Infant Std"/>
                        </a:rPr>
                        <a:t>Black joggers and a hoodie</a:t>
                      </a:r>
                      <a:endParaRPr lang="en-GB" sz="1400" b="0" dirty="0">
                        <a:solidFill>
                          <a:schemeClr val="tx1"/>
                        </a:solidFill>
                        <a:effectLst/>
                        <a:latin typeface="Sassoon Infant Std"/>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5050102010706020507" pitchFamily="18" charset="2"/>
                        <a:buChar char="•"/>
                      </a:pPr>
                      <a:endParaRPr lang="en-GB" sz="1400" b="0" dirty="0">
                        <a:solidFill>
                          <a:schemeClr val="tx1"/>
                        </a:solidFill>
                        <a:effectLst/>
                        <a:latin typeface="Sassoon Infant Std" panose="020B0503020103030203" pitchFamily="34" charset="0"/>
                      </a:endParaRPr>
                    </a:p>
                  </a:txBody>
                  <a:tcPr marL="53616" marR="53616" marT="0" marB="0">
                    <a:solidFill>
                      <a:schemeClr val="bg1"/>
                    </a:solidFill>
                  </a:tcPr>
                </a:tc>
                <a:extLst>
                  <a:ext uri="{0D108BD9-81ED-4DB2-BD59-A6C34878D82A}">
                    <a16:rowId xmlns:a16="http://schemas.microsoft.com/office/drawing/2014/main" val="10001"/>
                  </a:ext>
                </a:extLst>
              </a:tr>
              <a:tr h="1528128">
                <a:tc>
                  <a:txBody>
                    <a:bodyPr/>
                    <a:lstStyle/>
                    <a:p>
                      <a:pPr algn="l">
                        <a:lnSpc>
                          <a:spcPct val="107000"/>
                        </a:lnSpc>
                        <a:spcAft>
                          <a:spcPts val="800"/>
                        </a:spcAft>
                      </a:pPr>
                      <a:r>
                        <a:rPr lang="en-GB" sz="1400" b="1"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In addition, children will need:</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A school water bottle</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A school book bag</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Nail varnish and jewellery (except plain stud earrings or a simple watch) are not permitted.</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Hair bands and bobbles should be red, black or white – no large bows please</a:t>
                      </a:r>
                    </a:p>
                  </a:txBody>
                  <a:tcPr marL="53616" marR="53616" marT="0" marB="0">
                    <a:solidFill>
                      <a:schemeClr val="bg1"/>
                    </a:solidFill>
                  </a:tcPr>
                </a:tc>
                <a:extLst>
                  <a:ext uri="{0D108BD9-81ED-4DB2-BD59-A6C34878D82A}">
                    <a16:rowId xmlns:a16="http://schemas.microsoft.com/office/drawing/2014/main" val="10002"/>
                  </a:ext>
                </a:extLst>
              </a:tr>
            </a:tbl>
          </a:graphicData>
        </a:graphic>
      </p:graphicFrame>
      <p:sp>
        <p:nvSpPr>
          <p:cNvPr id="12304" name="TextBox 1">
            <a:extLst>
              <a:ext uri="{FF2B5EF4-FFF2-40B4-BE49-F238E27FC236}">
                <a16:creationId xmlns:a16="http://schemas.microsoft.com/office/drawing/2014/main" id="{AA04D5AE-7615-F8DF-1107-C7E2EDD3C1D6}"/>
              </a:ext>
            </a:extLst>
          </p:cNvPr>
          <p:cNvSpPr txBox="1">
            <a:spLocks noChangeArrowheads="1"/>
          </p:cNvSpPr>
          <p:nvPr/>
        </p:nvSpPr>
        <p:spPr bwMode="auto">
          <a:xfrm>
            <a:off x="3132138" y="5759450"/>
            <a:ext cx="3527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r>
              <a:rPr lang="en-GB" altLang="en-US" b="1" dirty="0">
                <a:latin typeface="Sassoon Infant Std"/>
              </a:rPr>
              <a:t>Please </a:t>
            </a:r>
            <a:r>
              <a:rPr lang="en-GB" altLang="en-US" b="1" u="sng" dirty="0">
                <a:latin typeface="Sassoon Infant Std"/>
              </a:rPr>
              <a:t>name everything</a:t>
            </a:r>
            <a:r>
              <a:rPr lang="en-GB" altLang="en-US" u="sng" dirty="0">
                <a:latin typeface="Comic Sans MS"/>
              </a:rPr>
              <a:t>!</a:t>
            </a:r>
          </a:p>
        </p:txBody>
      </p:sp>
      <p:pic>
        <p:nvPicPr>
          <p:cNvPr id="2" name="Picture 1">
            <a:extLst>
              <a:ext uri="{FF2B5EF4-FFF2-40B4-BE49-F238E27FC236}">
                <a16:creationId xmlns:a16="http://schemas.microsoft.com/office/drawing/2014/main" id="{6859246E-A59C-0878-48E8-FDE8F376E329}"/>
              </a:ext>
            </a:extLst>
          </p:cNvPr>
          <p:cNvPicPr>
            <a:picLocks noChangeAspect="1"/>
          </p:cNvPicPr>
          <p:nvPr/>
        </p:nvPicPr>
        <p:blipFill>
          <a:blip r:embed="rId2"/>
          <a:stretch>
            <a:fillRect/>
          </a:stretch>
        </p:blipFill>
        <p:spPr>
          <a:xfrm>
            <a:off x="6372200" y="2958120"/>
            <a:ext cx="1402202" cy="1377815"/>
          </a:xfrm>
          <a:prstGeom prst="rect">
            <a:avLst/>
          </a:prstGeom>
        </p:spPr>
      </p:pic>
    </p:spTree>
    <p:extLst>
      <p:ext uri="{BB962C8B-B14F-4D97-AF65-F5344CB8AC3E}">
        <p14:creationId xmlns:p14="http://schemas.microsoft.com/office/powerpoint/2010/main" val="2376910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4391BD20-8F04-927A-2B95-E8E71455A402}"/>
              </a:ext>
            </a:extLst>
          </p:cNvPr>
          <p:cNvSpPr>
            <a:spLocks noGrp="1"/>
          </p:cNvSpPr>
          <p:nvPr>
            <p:ph type="title"/>
          </p:nvPr>
        </p:nvSpPr>
        <p:spPr>
          <a:xfrm>
            <a:off x="971550" y="476250"/>
            <a:ext cx="6870700" cy="1044575"/>
          </a:xfrm>
        </p:spPr>
        <p:txBody>
          <a:bodyPr/>
          <a:lstStyle/>
          <a:p>
            <a:pPr eaLnBrk="1" hangingPunct="1"/>
            <a:r>
              <a:rPr lang="en-GB" altLang="en-US" b="1" dirty="0">
                <a:latin typeface="Sassoon Infant Std" panose="020B0503020103030203" pitchFamily="34" charset="0"/>
              </a:rPr>
              <a:t>Curriculum Overview</a:t>
            </a:r>
          </a:p>
        </p:txBody>
      </p:sp>
      <p:sp>
        <p:nvSpPr>
          <p:cNvPr id="7171" name="Content Placeholder 2">
            <a:extLst>
              <a:ext uri="{FF2B5EF4-FFF2-40B4-BE49-F238E27FC236}">
                <a16:creationId xmlns:a16="http://schemas.microsoft.com/office/drawing/2014/main" id="{0EF70299-FCC8-CA98-64FF-2E0DF8E2B022}"/>
              </a:ext>
            </a:extLst>
          </p:cNvPr>
          <p:cNvSpPr>
            <a:spLocks noGrp="1"/>
          </p:cNvSpPr>
          <p:nvPr>
            <p:ph idx="1"/>
          </p:nvPr>
        </p:nvSpPr>
        <p:spPr>
          <a:xfrm>
            <a:off x="970861" y="1528764"/>
            <a:ext cx="7235646" cy="4535995"/>
          </a:xfrm>
        </p:spPr>
        <p:txBody>
          <a:bodyPr rtlCol="0">
            <a:normAutofit fontScale="85000" lnSpcReduction="20000"/>
          </a:bodyPr>
          <a:lstStyle/>
          <a:p>
            <a:pPr marL="0" indent="0" algn="just" eaLnBrk="1" fontAlgn="auto" hangingPunct="1">
              <a:spcAft>
                <a:spcPts val="0"/>
              </a:spcAft>
              <a:buFontTx/>
              <a:buNone/>
              <a:defRPr/>
            </a:pPr>
            <a:endParaRPr lang="en-GB" sz="1200" dirty="0">
              <a:latin typeface="Century Gothic" panose="020B0502020202020204" pitchFamily="34" charset="0"/>
            </a:endParaRPr>
          </a:p>
          <a:p>
            <a:pPr marL="0" indent="0" algn="just" eaLnBrk="1" fontAlgn="auto" hangingPunct="1">
              <a:spcAft>
                <a:spcPts val="0"/>
              </a:spcAft>
              <a:buNone/>
              <a:defRPr/>
            </a:pPr>
            <a:r>
              <a:rPr lang="en-GB" sz="2800" b="1" dirty="0">
                <a:solidFill>
                  <a:srgbClr val="FF0000"/>
                </a:solidFill>
                <a:latin typeface="Sassoon Infant Std"/>
              </a:rPr>
              <a:t>Y1 topics for the year:</a:t>
            </a:r>
          </a:p>
          <a:p>
            <a:pPr marL="0" indent="0" algn="just">
              <a:spcAft>
                <a:spcPts val="0"/>
              </a:spcAft>
              <a:buNone/>
              <a:defRPr/>
            </a:pPr>
            <a:endParaRPr lang="en-GB" b="1" dirty="0">
              <a:solidFill>
                <a:srgbClr val="FF0000"/>
              </a:solidFill>
              <a:latin typeface="Sassoon Infant Std"/>
            </a:endParaRPr>
          </a:p>
          <a:p>
            <a:pPr marL="0" indent="0" algn="just" eaLnBrk="1" fontAlgn="auto" hangingPunct="1">
              <a:spcAft>
                <a:spcPts val="0"/>
              </a:spcAft>
              <a:buNone/>
              <a:defRPr/>
            </a:pPr>
            <a:r>
              <a:rPr lang="en-GB" b="1" dirty="0">
                <a:latin typeface="Sassoon Infant Std"/>
              </a:rPr>
              <a:t>Autumn:</a:t>
            </a:r>
            <a:endParaRPr lang="en-GB" b="1" dirty="0">
              <a:latin typeface="Sassoon Infant Std" panose="020B0503020103030203" pitchFamily="34" charset="0"/>
            </a:endParaRPr>
          </a:p>
          <a:p>
            <a:pPr algn="just">
              <a:spcAft>
                <a:spcPts val="0"/>
              </a:spcAft>
              <a:defRPr/>
            </a:pPr>
            <a:r>
              <a:rPr lang="en-GB" dirty="0">
                <a:latin typeface="Sassoon Infant Std"/>
              </a:rPr>
              <a:t>Toys now and then</a:t>
            </a:r>
            <a:endParaRPr lang="en-GB" dirty="0">
              <a:latin typeface="Sassoon Infant Std" panose="020B0503020103030203" pitchFamily="34" charset="0"/>
            </a:endParaRPr>
          </a:p>
          <a:p>
            <a:pPr marL="274320" indent="-274320" algn="just">
              <a:spcAft>
                <a:spcPts val="0"/>
              </a:spcAft>
              <a:defRPr/>
            </a:pPr>
            <a:r>
              <a:rPr lang="en-GB" dirty="0">
                <a:latin typeface="Sassoon Infant Std"/>
              </a:rPr>
              <a:t>The Gunpowder Plot</a:t>
            </a:r>
            <a:endParaRPr lang="en-GB" dirty="0">
              <a:latin typeface="Sassoon Infant Std" panose="020B0503020103030203" pitchFamily="34" charset="0"/>
            </a:endParaRPr>
          </a:p>
          <a:p>
            <a:pPr marL="0" indent="0" algn="just">
              <a:spcAft>
                <a:spcPts val="0"/>
              </a:spcAft>
              <a:buNone/>
              <a:defRPr/>
            </a:pPr>
            <a:endParaRPr lang="en-GB" dirty="0">
              <a:latin typeface="Sassoon Infant Std"/>
            </a:endParaRPr>
          </a:p>
          <a:p>
            <a:pPr marL="0" indent="0" algn="just">
              <a:spcAft>
                <a:spcPts val="0"/>
              </a:spcAft>
              <a:buNone/>
              <a:defRPr/>
            </a:pPr>
            <a:r>
              <a:rPr lang="en-GB" b="1" dirty="0">
                <a:latin typeface="Sassoon Infant Std"/>
              </a:rPr>
              <a:t>Spring:</a:t>
            </a:r>
          </a:p>
          <a:p>
            <a:pPr marL="274320" indent="-274320" algn="just">
              <a:spcAft>
                <a:spcPts val="0"/>
              </a:spcAft>
              <a:defRPr/>
            </a:pPr>
            <a:r>
              <a:rPr lang="en-GB" dirty="0">
                <a:latin typeface="Sassoon Infant Std"/>
              </a:rPr>
              <a:t>Poles Apart</a:t>
            </a:r>
            <a:endParaRPr lang="en-GB" dirty="0">
              <a:latin typeface="Sassoon Infant Std" panose="020B0503020103030203" pitchFamily="34" charset="0"/>
            </a:endParaRPr>
          </a:p>
          <a:p>
            <a:pPr marL="274320" indent="-274320" algn="just">
              <a:spcAft>
                <a:spcPts val="0"/>
              </a:spcAft>
              <a:defRPr/>
            </a:pPr>
            <a:r>
              <a:rPr lang="en-GB" dirty="0">
                <a:latin typeface="Sassoon Infant Std"/>
              </a:rPr>
              <a:t>Amazing Africa</a:t>
            </a:r>
            <a:endParaRPr lang="en-GB" dirty="0">
              <a:latin typeface="Sassoon Infant Std" panose="020B0503020103030203" pitchFamily="34" charset="0"/>
            </a:endParaRPr>
          </a:p>
          <a:p>
            <a:pPr marL="0" indent="0" algn="just">
              <a:spcAft>
                <a:spcPts val="0"/>
              </a:spcAft>
              <a:buNone/>
              <a:defRPr/>
            </a:pPr>
            <a:endParaRPr lang="en-GB" dirty="0">
              <a:latin typeface="Sassoon Infant Std"/>
            </a:endParaRPr>
          </a:p>
          <a:p>
            <a:pPr marL="0" indent="0" algn="just">
              <a:spcAft>
                <a:spcPts val="0"/>
              </a:spcAft>
              <a:buNone/>
              <a:defRPr/>
            </a:pPr>
            <a:r>
              <a:rPr lang="en-GB" b="1" dirty="0">
                <a:latin typeface="Sassoon Infant Std"/>
              </a:rPr>
              <a:t>Summer:</a:t>
            </a:r>
          </a:p>
          <a:p>
            <a:pPr marL="274320" indent="-274320" algn="just">
              <a:spcAft>
                <a:spcPts val="0"/>
              </a:spcAft>
              <a:defRPr/>
            </a:pPr>
            <a:r>
              <a:rPr lang="en-GB" dirty="0">
                <a:latin typeface="Sassoon Infant Std"/>
              </a:rPr>
              <a:t>Brilliant Barford</a:t>
            </a:r>
            <a:endParaRPr lang="en-GB" dirty="0">
              <a:latin typeface="Sassoon Infant Std" panose="020B0503020103030203" pitchFamily="34" charset="0"/>
            </a:endParaRPr>
          </a:p>
          <a:p>
            <a:pPr marL="274320" indent="-274320" algn="just">
              <a:spcAft>
                <a:spcPts val="0"/>
              </a:spcAft>
              <a:defRPr/>
            </a:pPr>
            <a:r>
              <a:rPr lang="en-GB" dirty="0">
                <a:latin typeface="Sassoon Infant Std"/>
              </a:rPr>
              <a:t>Oh, I do like to be beside the Seaside!</a:t>
            </a:r>
            <a:endParaRPr lang="en-GB" dirty="0">
              <a:latin typeface="Sassoon Infant Std" panose="020B0503020103030203" pitchFamily="34" charset="0"/>
            </a:endParaRPr>
          </a:p>
          <a:p>
            <a:pPr marL="274320" indent="-274320" algn="just" eaLnBrk="1" fontAlgn="auto" hangingPunct="1">
              <a:spcAft>
                <a:spcPts val="0"/>
              </a:spcAft>
              <a:defRPr/>
            </a:pPr>
            <a:endParaRPr lang="en-GB" sz="1800" dirty="0">
              <a:latin typeface="Sassoon Infant Std" panose="020B0503020103030203" pitchFamily="34" charset="0"/>
            </a:endParaRPr>
          </a:p>
          <a:p>
            <a:pPr marL="0" indent="0" algn="just" eaLnBrk="1" fontAlgn="auto" hangingPunct="1">
              <a:spcAft>
                <a:spcPts val="0"/>
              </a:spcAft>
              <a:buNone/>
              <a:defRPr/>
            </a:pPr>
            <a:endParaRPr lang="en-GB" sz="1800" dirty="0">
              <a:latin typeface="Sassoon Infant Std" panose="020B0503020103030203"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0BC85AC7-5472-6233-5712-4B592DF75B30}"/>
              </a:ext>
            </a:extLst>
          </p:cNvPr>
          <p:cNvSpPr>
            <a:spLocks noGrp="1"/>
          </p:cNvSpPr>
          <p:nvPr>
            <p:ph type="title"/>
          </p:nvPr>
        </p:nvSpPr>
        <p:spPr>
          <a:xfrm>
            <a:off x="988144" y="764704"/>
            <a:ext cx="6870700" cy="1008063"/>
          </a:xfrm>
        </p:spPr>
        <p:txBody>
          <a:bodyPr/>
          <a:lstStyle/>
          <a:p>
            <a:pPr eaLnBrk="1" hangingPunct="1"/>
            <a:r>
              <a:rPr lang="en-GB" altLang="en-US" b="1" dirty="0">
                <a:latin typeface="Sassoon Infant Std"/>
              </a:rPr>
              <a:t>Educational Visits</a:t>
            </a:r>
          </a:p>
        </p:txBody>
      </p:sp>
      <p:sp>
        <p:nvSpPr>
          <p:cNvPr id="7171" name="Content Placeholder 2">
            <a:extLst>
              <a:ext uri="{FF2B5EF4-FFF2-40B4-BE49-F238E27FC236}">
                <a16:creationId xmlns:a16="http://schemas.microsoft.com/office/drawing/2014/main" id="{07DCB672-7C63-9246-9AA5-DC23682DD5FD}"/>
              </a:ext>
            </a:extLst>
          </p:cNvPr>
          <p:cNvSpPr>
            <a:spLocks noGrp="1"/>
          </p:cNvSpPr>
          <p:nvPr>
            <p:ph idx="1"/>
          </p:nvPr>
        </p:nvSpPr>
        <p:spPr>
          <a:xfrm>
            <a:off x="958530" y="1895534"/>
            <a:ext cx="7335837" cy="4073525"/>
          </a:xfrm>
        </p:spPr>
        <p:txBody>
          <a:bodyPr rtlCol="0">
            <a:normAutofit/>
          </a:bodyPr>
          <a:lstStyle/>
          <a:p>
            <a:pPr marL="0" indent="0" algn="just" eaLnBrk="1" fontAlgn="auto" hangingPunct="1">
              <a:spcAft>
                <a:spcPts val="0"/>
              </a:spcAft>
              <a:buFont typeface="Brush Script MT" panose="03060802040406070304" pitchFamily="66" charset="0"/>
              <a:buNone/>
              <a:defRPr/>
            </a:pPr>
            <a:endParaRPr lang="en-GB" altLang="en-US" sz="1900" dirty="0">
              <a:latin typeface="Sassoon Infant Std" panose="020B0503020103030203" pitchFamily="34" charset="0"/>
            </a:endParaRPr>
          </a:p>
          <a:p>
            <a:pPr marL="274320" indent="-274320" algn="just" eaLnBrk="1" fontAlgn="auto" hangingPunct="1">
              <a:spcAft>
                <a:spcPts val="0"/>
              </a:spcAft>
              <a:defRPr/>
            </a:pPr>
            <a:endParaRPr lang="en-GB" altLang="en-US" sz="1900" dirty="0">
              <a:latin typeface="Sassoon Infant Std" panose="020B0503020103030203" pitchFamily="34" charset="0"/>
            </a:endParaRPr>
          </a:p>
          <a:p>
            <a:pPr marL="274320" indent="-274320" algn="just" eaLnBrk="1" fontAlgn="auto" hangingPunct="1">
              <a:spcAft>
                <a:spcPts val="0"/>
              </a:spcAft>
              <a:defRPr/>
            </a:pPr>
            <a:endParaRPr lang="en-GB" altLang="en-US" sz="1900" dirty="0">
              <a:latin typeface="Sassoon Infant Std" panose="020B0503020103030203" pitchFamily="34" charset="0"/>
            </a:endParaRPr>
          </a:p>
          <a:p>
            <a:pPr marL="274320" indent="-274320" algn="just" eaLnBrk="1" fontAlgn="auto" hangingPunct="1">
              <a:spcAft>
                <a:spcPts val="0"/>
              </a:spcAft>
              <a:defRPr/>
            </a:pPr>
            <a:endParaRPr lang="en-GB" altLang="en-US" sz="1900" dirty="0">
              <a:latin typeface="Sassoon Infant Std" panose="020B0503020103030203" pitchFamily="34" charset="0"/>
            </a:endParaRPr>
          </a:p>
        </p:txBody>
      </p:sp>
      <p:pic>
        <p:nvPicPr>
          <p:cNvPr id="2" name="Picture 1">
            <a:extLst>
              <a:ext uri="{FF2B5EF4-FFF2-40B4-BE49-F238E27FC236}">
                <a16:creationId xmlns:a16="http://schemas.microsoft.com/office/drawing/2014/main" id="{3FB3823E-AF2E-E849-A1CF-0DBDF5B4DAD2}"/>
              </a:ext>
            </a:extLst>
          </p:cNvPr>
          <p:cNvPicPr>
            <a:picLocks noChangeAspect="1"/>
          </p:cNvPicPr>
          <p:nvPr/>
        </p:nvPicPr>
        <p:blipFill>
          <a:blip r:embed="rId2"/>
          <a:stretch>
            <a:fillRect/>
          </a:stretch>
        </p:blipFill>
        <p:spPr>
          <a:xfrm>
            <a:off x="3870899" y="4612542"/>
            <a:ext cx="1402202" cy="1377815"/>
          </a:xfrm>
          <a:prstGeom prst="rect">
            <a:avLst/>
          </a:prstGeom>
        </p:spPr>
      </p:pic>
      <p:sp>
        <p:nvSpPr>
          <p:cNvPr id="6" name="Content Placeholder 2">
            <a:extLst>
              <a:ext uri="{FF2B5EF4-FFF2-40B4-BE49-F238E27FC236}">
                <a16:creationId xmlns:a16="http://schemas.microsoft.com/office/drawing/2014/main" id="{43C39D83-0B4C-9919-014E-135DF95FF244}"/>
              </a:ext>
            </a:extLst>
          </p:cNvPr>
          <p:cNvSpPr txBox="1">
            <a:spLocks/>
          </p:cNvSpPr>
          <p:nvPr/>
        </p:nvSpPr>
        <p:spPr bwMode="auto">
          <a:xfrm>
            <a:off x="985238" y="1485631"/>
            <a:ext cx="7307533" cy="38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73050"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2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0" indent="0" algn="just" eaLnBrk="1" fontAlgn="auto" hangingPunct="1">
              <a:spcAft>
                <a:spcPts val="0"/>
              </a:spcAft>
              <a:buFontTx/>
              <a:buNone/>
              <a:defRPr/>
            </a:pPr>
            <a:endParaRPr lang="en-GB" sz="1200" dirty="0">
              <a:latin typeface="Century Gothic" panose="020B0502020202020204" pitchFamily="34" charset="0"/>
            </a:endParaRPr>
          </a:p>
          <a:p>
            <a:pPr marL="0" indent="0" algn="just">
              <a:spcAft>
                <a:spcPts val="0"/>
              </a:spcAft>
              <a:buFont typeface="Brush Script MT" panose="03060802040406070304" pitchFamily="66" charset="0"/>
              <a:buNone/>
              <a:defRPr/>
            </a:pPr>
            <a:r>
              <a:rPr lang="en-GB" sz="1800" b="1" dirty="0">
                <a:latin typeface="Sassoon Infant Std"/>
              </a:rPr>
              <a:t>Autumn:</a:t>
            </a:r>
            <a:endParaRPr lang="en-GB" sz="1800" b="1" dirty="0">
              <a:latin typeface="Sassoon Infant Std" panose="020B0503020103030203" pitchFamily="34" charset="0"/>
            </a:endParaRPr>
          </a:p>
          <a:p>
            <a:pPr algn="just">
              <a:spcAft>
                <a:spcPts val="0"/>
              </a:spcAft>
              <a:defRPr/>
            </a:pPr>
            <a:r>
              <a:rPr lang="en-GB" sz="1800" dirty="0">
                <a:latin typeface="Sassoon Infant Std"/>
              </a:rPr>
              <a:t>St John's Museum, Warwick</a:t>
            </a:r>
            <a:endParaRPr lang="en-GB" sz="1800" dirty="0">
              <a:latin typeface="Sassoon Infant Std" panose="020B0503020103030203" pitchFamily="34" charset="0"/>
            </a:endParaRPr>
          </a:p>
          <a:p>
            <a:pPr marL="0" indent="0" algn="just">
              <a:spcAft>
                <a:spcPts val="0"/>
              </a:spcAft>
              <a:buFont typeface="Brush Script MT" panose="03060802040406070304" pitchFamily="66" charset="0"/>
              <a:buNone/>
              <a:defRPr/>
            </a:pPr>
            <a:endParaRPr lang="en-GB" sz="1800" dirty="0">
              <a:latin typeface="Sassoon Infant Std"/>
            </a:endParaRPr>
          </a:p>
          <a:p>
            <a:pPr marL="0" indent="0" algn="just">
              <a:spcAft>
                <a:spcPts val="0"/>
              </a:spcAft>
              <a:buFont typeface="Brush Script MT" panose="03060802040406070304" pitchFamily="66" charset="0"/>
              <a:buNone/>
              <a:defRPr/>
            </a:pPr>
            <a:r>
              <a:rPr lang="en-GB" sz="1800" b="1" dirty="0">
                <a:latin typeface="Sassoon Infant Std"/>
              </a:rPr>
              <a:t>Spring:</a:t>
            </a:r>
          </a:p>
          <a:p>
            <a:pPr marL="274320" indent="-274320" algn="just">
              <a:spcAft>
                <a:spcPts val="0"/>
              </a:spcAft>
              <a:defRPr/>
            </a:pPr>
            <a:r>
              <a:rPr lang="en-GB" sz="1800" dirty="0">
                <a:latin typeface="Sassoon Infant Std"/>
              </a:rPr>
              <a:t>West Midlands Safari Park</a:t>
            </a:r>
            <a:endParaRPr lang="en-GB" sz="1800" dirty="0">
              <a:latin typeface="Sassoon Infant Std" panose="020B0503020103030203" pitchFamily="34" charset="0"/>
            </a:endParaRPr>
          </a:p>
          <a:p>
            <a:pPr marL="274320" indent="-274320" algn="just">
              <a:spcAft>
                <a:spcPts val="0"/>
              </a:spcAft>
              <a:defRPr/>
            </a:pPr>
            <a:endParaRPr lang="en-GB" sz="1800" dirty="0">
              <a:latin typeface="Sassoon Infant Std"/>
            </a:endParaRPr>
          </a:p>
          <a:p>
            <a:pPr marL="0" indent="0" algn="just">
              <a:spcAft>
                <a:spcPts val="0"/>
              </a:spcAft>
              <a:buFont typeface="Brush Script MT" panose="03060802040406070304" pitchFamily="66" charset="0"/>
              <a:buNone/>
              <a:defRPr/>
            </a:pPr>
            <a:r>
              <a:rPr lang="en-GB" sz="1800" b="1" dirty="0">
                <a:latin typeface="Sassoon Infant Std"/>
              </a:rPr>
              <a:t>Summer:</a:t>
            </a:r>
          </a:p>
          <a:p>
            <a:pPr marL="274320" indent="-274320" algn="just">
              <a:spcAft>
                <a:spcPts val="0"/>
              </a:spcAft>
              <a:defRPr/>
            </a:pPr>
            <a:r>
              <a:rPr lang="en-GB" sz="1800" dirty="0">
                <a:latin typeface="Sassoon Infant Std"/>
              </a:rPr>
              <a:t>Local Area Walk</a:t>
            </a:r>
          </a:p>
          <a:p>
            <a:pPr marL="274320" indent="-274320" algn="just">
              <a:spcAft>
                <a:spcPts val="0"/>
              </a:spcAft>
              <a:defRPr/>
            </a:pPr>
            <a:endParaRPr lang="en-GB" dirty="0">
              <a:latin typeface="Sassoon Infant Std" panose="020B0503020103030203" pitchFamily="34" charset="0"/>
            </a:endParaRPr>
          </a:p>
          <a:p>
            <a:pPr marL="274320" indent="-274320" algn="just" eaLnBrk="1" fontAlgn="auto" hangingPunct="1">
              <a:spcAft>
                <a:spcPts val="0"/>
              </a:spcAft>
              <a:defRPr/>
            </a:pPr>
            <a:endParaRPr lang="en-GB" sz="1800" dirty="0">
              <a:latin typeface="Sassoon Infant Std" panose="020B0503020103030203" pitchFamily="34" charset="0"/>
            </a:endParaRPr>
          </a:p>
          <a:p>
            <a:pPr marL="0" indent="0" algn="just" eaLnBrk="1" fontAlgn="auto" hangingPunct="1">
              <a:spcAft>
                <a:spcPts val="0"/>
              </a:spcAft>
              <a:buNone/>
              <a:defRPr/>
            </a:pPr>
            <a:endParaRPr lang="en-GB" sz="1800" dirty="0">
              <a:latin typeface="Sassoon Infant Std" panose="020B0503020103030203"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CE27B-2C74-41A4-F21A-C3ED65A8144F}"/>
              </a:ext>
            </a:extLst>
          </p:cNvPr>
          <p:cNvSpPr>
            <a:spLocks noGrp="1"/>
          </p:cNvSpPr>
          <p:nvPr>
            <p:ph type="title"/>
          </p:nvPr>
        </p:nvSpPr>
        <p:spPr/>
        <p:txBody>
          <a:bodyPr/>
          <a:lstStyle/>
          <a:p>
            <a:r>
              <a:rPr lang="en-GB" b="1" dirty="0">
                <a:latin typeface="Sassoon Infant Std" panose="020B0503020103030203" pitchFamily="34" charset="0"/>
              </a:rPr>
              <a:t>Clubs</a:t>
            </a:r>
            <a:endParaRPr lang="en-GB" dirty="0"/>
          </a:p>
        </p:txBody>
      </p:sp>
      <p:sp>
        <p:nvSpPr>
          <p:cNvPr id="3" name="Content Placeholder 2">
            <a:extLst>
              <a:ext uri="{FF2B5EF4-FFF2-40B4-BE49-F238E27FC236}">
                <a16:creationId xmlns:a16="http://schemas.microsoft.com/office/drawing/2014/main" id="{986E6B47-8814-B7DD-B480-1FC1C8AED242}"/>
              </a:ext>
            </a:extLst>
          </p:cNvPr>
          <p:cNvSpPr>
            <a:spLocks noGrp="1"/>
          </p:cNvSpPr>
          <p:nvPr>
            <p:ph idx="1"/>
          </p:nvPr>
        </p:nvSpPr>
        <p:spPr>
          <a:xfrm>
            <a:off x="997999" y="1815828"/>
            <a:ext cx="7160146" cy="4022130"/>
          </a:xfrm>
        </p:spPr>
        <p:txBody>
          <a:bodyPr/>
          <a:lstStyle/>
          <a:p>
            <a:r>
              <a:rPr lang="en-GB" sz="1800" dirty="0">
                <a:latin typeface="Sassoon Infant Std"/>
              </a:rPr>
              <a:t>We have a wealth of different clubs available throughout the year. </a:t>
            </a:r>
            <a:r>
              <a:rPr lang="en-GB" sz="1800" b="1" dirty="0">
                <a:latin typeface="Sassoon Infant Std"/>
              </a:rPr>
              <a:t>Examples include: </a:t>
            </a:r>
          </a:p>
          <a:p>
            <a:r>
              <a:rPr lang="en-GB" sz="1800" dirty="0">
                <a:latin typeface="Sassoon Infant Std" panose="020B0503020103030203" pitchFamily="34" charset="0"/>
              </a:rPr>
              <a:t>Choir</a:t>
            </a:r>
          </a:p>
          <a:p>
            <a:r>
              <a:rPr lang="en-GB" sz="1800" dirty="0">
                <a:latin typeface="Sassoon Infant Std" panose="020B0503020103030203" pitchFamily="34" charset="0"/>
              </a:rPr>
              <a:t>Gardening Club</a:t>
            </a:r>
          </a:p>
          <a:p>
            <a:r>
              <a:rPr lang="en-GB" sz="1800" dirty="0">
                <a:latin typeface="Sassoon Infant Std" panose="020B0503020103030203" pitchFamily="34" charset="0"/>
              </a:rPr>
              <a:t>Football</a:t>
            </a:r>
          </a:p>
          <a:p>
            <a:r>
              <a:rPr lang="en-GB" sz="1800" dirty="0">
                <a:latin typeface="Sassoon Infant Std" panose="020B0503020103030203" pitchFamily="34" charset="0"/>
              </a:rPr>
              <a:t>Tennis</a:t>
            </a:r>
          </a:p>
          <a:p>
            <a:r>
              <a:rPr lang="en-GB" sz="1800" dirty="0">
                <a:latin typeface="Sassoon Infant Std" panose="020B0503020103030203" pitchFamily="34" charset="0"/>
              </a:rPr>
              <a:t>Lego</a:t>
            </a:r>
          </a:p>
          <a:p>
            <a:r>
              <a:rPr lang="en-GB" sz="1800" dirty="0">
                <a:latin typeface="Sassoon Infant Std" panose="020B0503020103030203" pitchFamily="34" charset="0"/>
              </a:rPr>
              <a:t>Drawing</a:t>
            </a:r>
          </a:p>
          <a:p>
            <a:r>
              <a:rPr lang="en-GB" sz="1800" dirty="0">
                <a:latin typeface="Sassoon Infant Std" panose="020B0503020103030203" pitchFamily="34" charset="0"/>
              </a:rPr>
              <a:t>First Aid</a:t>
            </a:r>
          </a:p>
          <a:p>
            <a:endParaRPr lang="en-GB" sz="1800" dirty="0">
              <a:latin typeface="Sassoon Infant Std" panose="020B0503020103030203" pitchFamily="34" charset="0"/>
            </a:endParaRPr>
          </a:p>
          <a:p>
            <a:pPr marL="0" indent="0">
              <a:buNone/>
            </a:pPr>
            <a:r>
              <a:rPr lang="en-GB" sz="1800" b="1" dirty="0">
                <a:latin typeface="Sassoon Infant Std"/>
              </a:rPr>
              <a:t>Look out for information sent out each term to sign up for places!</a:t>
            </a:r>
            <a:endParaRPr lang="en-GB" sz="1800" b="1" dirty="0">
              <a:latin typeface="Sassoon Infant Std" panose="020B0503020103030203" pitchFamily="34" charset="0"/>
            </a:endParaRPr>
          </a:p>
        </p:txBody>
      </p:sp>
    </p:spTree>
    <p:extLst>
      <p:ext uri="{BB962C8B-B14F-4D97-AF65-F5344CB8AC3E}">
        <p14:creationId xmlns:p14="http://schemas.microsoft.com/office/powerpoint/2010/main" val="3371090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902292E1-B6A7-04A4-9B93-E59A73ED6656}"/>
              </a:ext>
            </a:extLst>
          </p:cNvPr>
          <p:cNvSpPr>
            <a:spLocks noGrp="1"/>
          </p:cNvSpPr>
          <p:nvPr>
            <p:ph type="title"/>
          </p:nvPr>
        </p:nvSpPr>
        <p:spPr/>
        <p:txBody>
          <a:bodyPr/>
          <a:lstStyle/>
          <a:p>
            <a:pPr eaLnBrk="1" hangingPunct="1">
              <a:lnSpc>
                <a:spcPct val="90000"/>
              </a:lnSpc>
            </a:pPr>
            <a:r>
              <a:rPr lang="en-GB" altLang="en-US" sz="3200" b="1" dirty="0">
                <a:latin typeface="Sassoon Infant Std" panose="020B0503020103030203" pitchFamily="34" charset="0"/>
              </a:rPr>
              <a:t>Dates for the Diary</a:t>
            </a:r>
          </a:p>
        </p:txBody>
      </p:sp>
      <p:sp>
        <p:nvSpPr>
          <p:cNvPr id="16387" name="Rectangle 3">
            <a:extLst>
              <a:ext uri="{FF2B5EF4-FFF2-40B4-BE49-F238E27FC236}">
                <a16:creationId xmlns:a16="http://schemas.microsoft.com/office/drawing/2014/main" id="{379EB37C-40E5-27B9-22FB-753B7FCA8871}"/>
              </a:ext>
            </a:extLst>
          </p:cNvPr>
          <p:cNvSpPr>
            <a:spLocks noGrp="1"/>
          </p:cNvSpPr>
          <p:nvPr>
            <p:ph type="body" idx="1"/>
          </p:nvPr>
        </p:nvSpPr>
        <p:spPr>
          <a:xfrm>
            <a:off x="1096872" y="1309144"/>
            <a:ext cx="7223155" cy="5445267"/>
          </a:xfrm>
        </p:spPr>
        <p:txBody>
          <a:bodyPr/>
          <a:lstStyle/>
          <a:p>
            <a:pPr marL="0" indent="0" eaLnBrk="1" hangingPunct="1">
              <a:buNone/>
            </a:pPr>
            <a:endParaRPr lang="en-GB" altLang="en-US" sz="2000" dirty="0">
              <a:latin typeface="SassoonPrimary" panose="020B0500000000000000" pitchFamily="34" charset="0"/>
            </a:endParaRPr>
          </a:p>
          <a:p>
            <a:pPr eaLnBrk="1" hangingPunct="1"/>
            <a:r>
              <a:rPr lang="en-GB" sz="1600" dirty="0">
                <a:latin typeface="Sassoon Infant Std" panose="020B0503020103030203" pitchFamily="34" charset="0"/>
              </a:rPr>
              <a:t>Monday 1 September 2025 (Teacher Training Day)</a:t>
            </a:r>
            <a:r>
              <a:rPr lang="en-GB" altLang="en-US" sz="1600" dirty="0">
                <a:latin typeface="Sassoon Infant Std" panose="020B0503020103030203" pitchFamily="34" charset="0"/>
              </a:rPr>
              <a:t> </a:t>
            </a:r>
          </a:p>
          <a:p>
            <a:pPr eaLnBrk="1" hangingPunct="1"/>
            <a:r>
              <a:rPr lang="en-GB" altLang="en-US" sz="1600" dirty="0">
                <a:latin typeface="Sassoon Infant Std" panose="020B0503020103030203" pitchFamily="34" charset="0"/>
              </a:rPr>
              <a:t>Tuesday 21</a:t>
            </a:r>
            <a:r>
              <a:rPr lang="en-GB" altLang="en-US" sz="1600" baseline="30000" dirty="0">
                <a:latin typeface="Sassoon Infant Std" panose="020B0503020103030203" pitchFamily="34" charset="0"/>
              </a:rPr>
              <a:t>st</a:t>
            </a:r>
            <a:r>
              <a:rPr lang="en-GB" altLang="en-US" sz="1600" dirty="0">
                <a:latin typeface="Sassoon Infant Std" panose="020B0503020103030203" pitchFamily="34" charset="0"/>
              </a:rPr>
              <a:t> &amp; Wednesday 22</a:t>
            </a:r>
            <a:r>
              <a:rPr lang="en-GB" altLang="en-US" sz="1600" baseline="30000" dirty="0">
                <a:latin typeface="Sassoon Infant Std" panose="020B0503020103030203" pitchFamily="34" charset="0"/>
              </a:rPr>
              <a:t>nd</a:t>
            </a:r>
            <a:r>
              <a:rPr lang="en-GB" altLang="en-US" sz="1600" dirty="0">
                <a:latin typeface="Sassoon Infant Std" panose="020B0503020103030203" pitchFamily="34" charset="0"/>
              </a:rPr>
              <a:t> October Parents Meetings</a:t>
            </a:r>
          </a:p>
          <a:p>
            <a:pPr eaLnBrk="1" hangingPunct="1"/>
            <a:r>
              <a:rPr lang="en-GB" altLang="en-US" sz="1600" dirty="0">
                <a:latin typeface="Sassoon Infant Std" panose="020B0503020103030203" pitchFamily="34" charset="0"/>
              </a:rPr>
              <a:t>Friday 24</a:t>
            </a:r>
            <a:r>
              <a:rPr lang="en-GB" altLang="en-US" sz="1600" baseline="30000" dirty="0">
                <a:latin typeface="Sassoon Infant Std" panose="020B0503020103030203" pitchFamily="34" charset="0"/>
              </a:rPr>
              <a:t>th</a:t>
            </a:r>
            <a:r>
              <a:rPr lang="en-GB" altLang="en-US" sz="1600" dirty="0">
                <a:latin typeface="Sassoon Infant Std" panose="020B0503020103030203" pitchFamily="34" charset="0"/>
              </a:rPr>
              <a:t> October (Teacher Training Day) </a:t>
            </a:r>
          </a:p>
          <a:p>
            <a:pPr eaLnBrk="1" hangingPunct="1"/>
            <a:r>
              <a:rPr lang="en-GB" altLang="en-US" sz="1600" dirty="0">
                <a:latin typeface="Sassoon Infant Std" panose="020B0503020103030203" pitchFamily="34" charset="0"/>
              </a:rPr>
              <a:t>Monday 5</a:t>
            </a:r>
            <a:r>
              <a:rPr lang="en-GB" altLang="en-US" sz="1600" baseline="30000" dirty="0">
                <a:latin typeface="Sassoon Infant Std" panose="020B0503020103030203" pitchFamily="34" charset="0"/>
              </a:rPr>
              <a:t>th</a:t>
            </a:r>
            <a:r>
              <a:rPr lang="en-GB" altLang="en-US" sz="1600" dirty="0">
                <a:latin typeface="Sassoon Infant Std" panose="020B0503020103030203" pitchFamily="34" charset="0"/>
              </a:rPr>
              <a:t> January 2026 (Teacher Training Day)</a:t>
            </a:r>
          </a:p>
          <a:p>
            <a:pPr eaLnBrk="1" hangingPunct="1"/>
            <a:r>
              <a:rPr lang="en-GB" altLang="en-US" sz="1600" dirty="0">
                <a:latin typeface="Sassoon Infant Std" panose="020B0503020103030203" pitchFamily="34" charset="0"/>
              </a:rPr>
              <a:t>Monday 1</a:t>
            </a:r>
            <a:r>
              <a:rPr lang="en-GB" altLang="en-US" sz="1600" baseline="30000" dirty="0">
                <a:latin typeface="Sassoon Infant Std" panose="020B0503020103030203" pitchFamily="34" charset="0"/>
              </a:rPr>
              <a:t>st</a:t>
            </a:r>
            <a:r>
              <a:rPr lang="en-GB" altLang="en-US" sz="1600" dirty="0">
                <a:latin typeface="Sassoon Infant Std" panose="020B0503020103030203" pitchFamily="34" charset="0"/>
              </a:rPr>
              <a:t> June 2026 (Teacher Training Day)</a:t>
            </a:r>
          </a:p>
          <a:p>
            <a:pPr eaLnBrk="1" hangingPunct="1"/>
            <a:r>
              <a:rPr lang="en-GB" sz="1600" dirty="0">
                <a:latin typeface="Sassoon Infant Std" panose="020B0503020103030203" pitchFamily="34" charset="0"/>
              </a:rPr>
              <a:t>Monday 20 July 2026 (Teacher Training Day)</a:t>
            </a:r>
          </a:p>
          <a:p>
            <a:pPr eaLnBrk="1" hangingPunct="1"/>
            <a:endParaRPr lang="en-GB" altLang="en-US" sz="2000" dirty="0">
              <a:latin typeface="Sassoon Infant Std" panose="020B0503020103030203" pitchFamily="34" charset="0"/>
            </a:endParaRPr>
          </a:p>
          <a:p>
            <a:r>
              <a:rPr lang="en-GB" altLang="en-US" sz="1600" b="1" dirty="0">
                <a:latin typeface="Sassoon Infant Std"/>
              </a:rPr>
              <a:t>Parent Shares:</a:t>
            </a:r>
          </a:p>
          <a:p>
            <a:r>
              <a:rPr lang="en-GB" altLang="en-US" sz="1600" dirty="0">
                <a:latin typeface="Sassoon Infant Std"/>
              </a:rPr>
              <a:t>Autumn – Thursday 20th November 2025</a:t>
            </a:r>
          </a:p>
          <a:p>
            <a:r>
              <a:rPr lang="en-GB" altLang="en-US" sz="1600" dirty="0">
                <a:latin typeface="Sassoon Infant Std"/>
              </a:rPr>
              <a:t>Spring – Thursday 5</a:t>
            </a:r>
            <a:r>
              <a:rPr lang="en-GB" altLang="en-US" sz="1600" baseline="30000" dirty="0">
                <a:latin typeface="Sassoon Infant Std"/>
              </a:rPr>
              <a:t>th</a:t>
            </a:r>
            <a:r>
              <a:rPr lang="en-GB" altLang="en-US" sz="1600" dirty="0">
                <a:latin typeface="Sassoon Infant Std"/>
              </a:rPr>
              <a:t> February 2026</a:t>
            </a:r>
          </a:p>
          <a:p>
            <a:r>
              <a:rPr lang="en-GB" altLang="en-US" sz="1600" dirty="0">
                <a:latin typeface="Sassoon Infant Std"/>
              </a:rPr>
              <a:t>Summer – Thursday 14th May 2026</a:t>
            </a:r>
          </a:p>
          <a:p>
            <a:endParaRPr lang="en-GB" altLang="en-US" sz="1600" dirty="0">
              <a:latin typeface="Sassoon Infant Std"/>
            </a:endParaRPr>
          </a:p>
          <a:p>
            <a:r>
              <a:rPr lang="en-GB" altLang="en-US" sz="1600" b="1" dirty="0">
                <a:latin typeface="Sassoon Infant Std"/>
              </a:rPr>
              <a:t>Class Assemblies:</a:t>
            </a:r>
          </a:p>
          <a:p>
            <a:pPr marL="285750" indent="-285750"/>
            <a:r>
              <a:rPr lang="en-GB" altLang="en-US" sz="1600" dirty="0">
                <a:latin typeface="Sassoon Infant Std"/>
              </a:rPr>
              <a:t>Class Assembly on Wednesday 18</a:t>
            </a:r>
            <a:r>
              <a:rPr lang="en-GB" altLang="en-US" sz="1600" baseline="30000" dirty="0">
                <a:latin typeface="Sassoon Infant Std"/>
              </a:rPr>
              <a:t>th</a:t>
            </a:r>
            <a:r>
              <a:rPr lang="en-GB" altLang="en-US" sz="1600" dirty="0">
                <a:latin typeface="Sassoon Infant Std"/>
              </a:rPr>
              <a:t> March  2026</a:t>
            </a:r>
            <a:endParaRPr lang="en-GB" altLang="en-US" sz="1600" b="1" dirty="0">
              <a:latin typeface="Sassoon Infant Std"/>
            </a:endParaRPr>
          </a:p>
          <a:p>
            <a:pPr marL="0" indent="0">
              <a:buNone/>
            </a:pPr>
            <a:r>
              <a:rPr lang="en-GB" altLang="en-US" sz="1600" b="1" dirty="0">
                <a:latin typeface="Sassoon Infant Std"/>
              </a:rPr>
              <a:t>Additional dates will be sent to you in the first Curriculum Letter in September.</a:t>
            </a:r>
            <a:endParaRPr lang="en-GB" dirty="0"/>
          </a:p>
          <a:p>
            <a:pPr marL="285750" indent="-285750"/>
            <a:endParaRPr lang="en-GB" altLang="en-US" sz="1600" dirty="0">
              <a:latin typeface="Sassoon Infant Std"/>
            </a:endParaRPr>
          </a:p>
          <a:p>
            <a:pPr marL="0" indent="0">
              <a:buNone/>
            </a:pPr>
            <a:endParaRPr lang="en-GB" altLang="en-US" sz="1600" b="1" dirty="0">
              <a:latin typeface="Sassoon Infant Std"/>
            </a:endParaRPr>
          </a:p>
          <a:p>
            <a:pPr eaLnBrk="1" hangingPunct="1"/>
            <a:endParaRPr lang="en-GB" altLang="en-US" sz="1100" dirty="0">
              <a:highlight>
                <a:srgbClr val="FFFF00"/>
              </a:highlight>
              <a:latin typeface="Sassoon Infant Std" panose="020B0503020103030203" pitchFamily="34" charset="0"/>
            </a:endParaRPr>
          </a:p>
          <a:p>
            <a:pPr eaLnBrk="1" hangingPunct="1"/>
            <a:endParaRPr lang="en-GB" altLang="en-US" sz="1100" dirty="0">
              <a:highlight>
                <a:srgbClr val="FFFF00"/>
              </a:highlight>
              <a:latin typeface="Sassoon Infant Std" panose="020B0503020103030203" pitchFamily="34" charset="0"/>
            </a:endParaRPr>
          </a:p>
          <a:p>
            <a:pPr eaLnBrk="1" hangingPunct="1"/>
            <a:endParaRPr lang="en-GB" altLang="en-US" sz="1100" dirty="0">
              <a:highlight>
                <a:srgbClr val="FFFF00"/>
              </a:highlight>
              <a:latin typeface="Sassoon Infant Std" panose="020B0503020103030203" pitchFamily="34" charset="0"/>
            </a:endParaRPr>
          </a:p>
          <a:p>
            <a:pPr marL="0" indent="0" eaLnBrk="1" hangingPunct="1">
              <a:buNone/>
            </a:pPr>
            <a:endParaRPr lang="en-GB" altLang="en-US" sz="1100" dirty="0">
              <a:highlight>
                <a:srgbClr val="FFFF00"/>
              </a:highlight>
              <a:latin typeface="Sassoon Infant Std" panose="020B0503020103030203" pitchFamily="34" charset="0"/>
            </a:endParaRPr>
          </a:p>
          <a:p>
            <a:pPr eaLnBrk="1" hangingPunct="1"/>
            <a:endParaRPr lang="en-GB" altLang="en-US" sz="2000" dirty="0">
              <a:highlight>
                <a:srgbClr val="FFFF00"/>
              </a:highlight>
              <a:latin typeface="Sassoon Infant Std" panose="020B0503020103030203" pitchFamily="34" charset="0"/>
            </a:endParaRPr>
          </a:p>
        </p:txBody>
      </p:sp>
      <p:pic>
        <p:nvPicPr>
          <p:cNvPr id="2" name="Picture 1">
            <a:extLst>
              <a:ext uri="{FF2B5EF4-FFF2-40B4-BE49-F238E27FC236}">
                <a16:creationId xmlns:a16="http://schemas.microsoft.com/office/drawing/2014/main" id="{B1AE9011-A26C-7A20-96BE-5F7925FA8AA6}"/>
              </a:ext>
            </a:extLst>
          </p:cNvPr>
          <p:cNvPicPr>
            <a:picLocks noChangeAspect="1"/>
          </p:cNvPicPr>
          <p:nvPr/>
        </p:nvPicPr>
        <p:blipFill>
          <a:blip r:embed="rId3"/>
          <a:stretch>
            <a:fillRect/>
          </a:stretch>
        </p:blipFill>
        <p:spPr>
          <a:xfrm>
            <a:off x="6804248" y="817563"/>
            <a:ext cx="1402202" cy="137781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F5C203F5-D892-5B2F-E39E-5F8BE5E6BBD9}"/>
              </a:ext>
            </a:extLst>
          </p:cNvPr>
          <p:cNvSpPr>
            <a:spLocks noGrp="1"/>
          </p:cNvSpPr>
          <p:nvPr>
            <p:ph type="title"/>
          </p:nvPr>
        </p:nvSpPr>
        <p:spPr>
          <a:xfrm>
            <a:off x="1089818" y="553746"/>
            <a:ext cx="6964363" cy="739775"/>
          </a:xfrm>
        </p:spPr>
        <p:txBody>
          <a:bodyPr/>
          <a:lstStyle/>
          <a:p>
            <a:pPr eaLnBrk="1" hangingPunct="1"/>
            <a:r>
              <a:rPr lang="en-GB" altLang="en-US" b="1" dirty="0">
                <a:solidFill>
                  <a:srgbClr val="221304"/>
                </a:solidFill>
                <a:latin typeface="Sassoon Infant Std" panose="020B0503020103030203" pitchFamily="34" charset="0"/>
              </a:rPr>
              <a:t>Assessments</a:t>
            </a:r>
            <a:endParaRPr lang="en-GB" altLang="en-US" b="1" dirty="0">
              <a:highlight>
                <a:srgbClr val="FFFF00"/>
              </a:highlight>
              <a:latin typeface="Sassoon Infant Std" panose="020B0503020103030203" pitchFamily="34" charset="0"/>
            </a:endParaRPr>
          </a:p>
        </p:txBody>
      </p:sp>
      <p:sp>
        <p:nvSpPr>
          <p:cNvPr id="19459" name="Content Placeholder 2">
            <a:extLst>
              <a:ext uri="{FF2B5EF4-FFF2-40B4-BE49-F238E27FC236}">
                <a16:creationId xmlns:a16="http://schemas.microsoft.com/office/drawing/2014/main" id="{B838780E-9A8D-1373-D9F3-E94F6F7915AD}"/>
              </a:ext>
            </a:extLst>
          </p:cNvPr>
          <p:cNvSpPr>
            <a:spLocks noGrp="1"/>
          </p:cNvSpPr>
          <p:nvPr>
            <p:ph idx="1"/>
          </p:nvPr>
        </p:nvSpPr>
        <p:spPr>
          <a:xfrm>
            <a:off x="827086" y="923633"/>
            <a:ext cx="7489825" cy="648072"/>
          </a:xfrm>
        </p:spPr>
        <p:txBody>
          <a:bodyPr/>
          <a:lstStyle/>
          <a:p>
            <a:pPr marL="0" indent="0" eaLnBrk="1" hangingPunct="1">
              <a:buFont typeface="Brush Script MT" panose="03060802040406070304" pitchFamily="66" charset="0"/>
              <a:buNone/>
            </a:pPr>
            <a:endParaRPr lang="en-GB" altLang="en-US" sz="2000" dirty="0">
              <a:solidFill>
                <a:srgbClr val="000000"/>
              </a:solidFill>
              <a:latin typeface="Sassoon Infant Std" panose="020B0503020103030203" pitchFamily="34" charset="0"/>
            </a:endParaRPr>
          </a:p>
          <a:p>
            <a:r>
              <a:rPr lang="en-GB" dirty="0">
                <a:latin typeface="Sassoon Infant Std"/>
              </a:rPr>
              <a:t>Children will be assessed throughout each term in Reading, Writing and Maths. This is to enable us to ensure children are making good progress in their learning against their end of year expectations.</a:t>
            </a:r>
          </a:p>
          <a:p>
            <a:r>
              <a:rPr lang="en-GB" dirty="0">
                <a:latin typeface="Sassoon Infant Std"/>
              </a:rPr>
              <a:t>Your child’s assessment results will be shared with you at Parents’ Evenings in October and February. However, if you have any concerns about your child’s progress, you are more than welcome to make an appointment to speak to your child’s class teacher at any time.</a:t>
            </a:r>
          </a:p>
        </p:txBody>
      </p:sp>
      <p:pic>
        <p:nvPicPr>
          <p:cNvPr id="4" name="Picture 3">
            <a:extLst>
              <a:ext uri="{FF2B5EF4-FFF2-40B4-BE49-F238E27FC236}">
                <a16:creationId xmlns:a16="http://schemas.microsoft.com/office/drawing/2014/main" id="{08F16B7B-C81F-90D0-DC13-2CDD3185A530}"/>
              </a:ext>
            </a:extLst>
          </p:cNvPr>
          <p:cNvPicPr>
            <a:picLocks noChangeAspect="1"/>
          </p:cNvPicPr>
          <p:nvPr/>
        </p:nvPicPr>
        <p:blipFill>
          <a:blip r:embed="rId3"/>
          <a:stretch>
            <a:fillRect/>
          </a:stretch>
        </p:blipFill>
        <p:spPr>
          <a:xfrm>
            <a:off x="6651979" y="4806719"/>
            <a:ext cx="1402202" cy="1377815"/>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D610D-FDC7-3CEC-15CB-3F646F666C2E}"/>
            </a:ext>
          </a:extLst>
        </p:cNvPr>
        <p:cNvGrpSpPr/>
        <p:nvPr/>
      </p:nvGrpSpPr>
      <p:grpSpPr>
        <a:xfrm>
          <a:off x="0" y="0"/>
          <a:ext cx="0" cy="0"/>
          <a:chOff x="0" y="0"/>
          <a:chExt cx="0" cy="0"/>
        </a:xfrm>
      </p:grpSpPr>
      <p:sp>
        <p:nvSpPr>
          <p:cNvPr id="19458" name="Title 1">
            <a:extLst>
              <a:ext uri="{FF2B5EF4-FFF2-40B4-BE49-F238E27FC236}">
                <a16:creationId xmlns:a16="http://schemas.microsoft.com/office/drawing/2014/main" id="{23362222-2E5F-BC97-8E39-49D43670CE68}"/>
              </a:ext>
            </a:extLst>
          </p:cNvPr>
          <p:cNvSpPr>
            <a:spLocks noGrp="1"/>
          </p:cNvSpPr>
          <p:nvPr>
            <p:ph type="title"/>
          </p:nvPr>
        </p:nvSpPr>
        <p:spPr>
          <a:xfrm>
            <a:off x="1089818" y="884425"/>
            <a:ext cx="6964363" cy="739775"/>
          </a:xfrm>
        </p:spPr>
        <p:txBody>
          <a:bodyPr/>
          <a:lstStyle/>
          <a:p>
            <a:pPr eaLnBrk="1" hangingPunct="1"/>
            <a:r>
              <a:rPr lang="en-GB" altLang="en-US" b="1" dirty="0">
                <a:solidFill>
                  <a:srgbClr val="221304"/>
                </a:solidFill>
                <a:latin typeface="Sassoon Infant Std"/>
              </a:rPr>
              <a:t>Statutory Assessments </a:t>
            </a:r>
            <a:br>
              <a:rPr lang="en-GB" altLang="en-US" b="1" dirty="0">
                <a:solidFill>
                  <a:srgbClr val="221304"/>
                </a:solidFill>
                <a:latin typeface="Sassoon Infant Std"/>
              </a:rPr>
            </a:br>
            <a:r>
              <a:rPr lang="en-GB" altLang="en-US" b="1" dirty="0">
                <a:solidFill>
                  <a:srgbClr val="221304"/>
                </a:solidFill>
                <a:latin typeface="Sassoon Infant Std"/>
              </a:rPr>
              <a:t>in Year One</a:t>
            </a:r>
            <a:endParaRPr lang="en-GB" altLang="en-US" b="1" dirty="0">
              <a:highlight>
                <a:srgbClr val="FFFF00"/>
              </a:highlight>
              <a:latin typeface="Sassoon Infant Std" panose="020B0503020103030203" pitchFamily="34" charset="0"/>
            </a:endParaRPr>
          </a:p>
        </p:txBody>
      </p:sp>
      <p:sp>
        <p:nvSpPr>
          <p:cNvPr id="19459" name="Content Placeholder 2">
            <a:extLst>
              <a:ext uri="{FF2B5EF4-FFF2-40B4-BE49-F238E27FC236}">
                <a16:creationId xmlns:a16="http://schemas.microsoft.com/office/drawing/2014/main" id="{C6468020-CA90-D9BF-DF93-5DE19E0505AA}"/>
              </a:ext>
            </a:extLst>
          </p:cNvPr>
          <p:cNvSpPr>
            <a:spLocks noGrp="1"/>
          </p:cNvSpPr>
          <p:nvPr>
            <p:ph idx="1"/>
          </p:nvPr>
        </p:nvSpPr>
        <p:spPr>
          <a:xfrm>
            <a:off x="827086" y="923633"/>
            <a:ext cx="7489825" cy="648072"/>
          </a:xfrm>
        </p:spPr>
        <p:txBody>
          <a:bodyPr/>
          <a:lstStyle/>
          <a:p>
            <a:pPr marL="0" indent="0" eaLnBrk="1" hangingPunct="1">
              <a:buFont typeface="Brush Script MT" panose="03060802040406070304" pitchFamily="66" charset="0"/>
              <a:buNone/>
            </a:pPr>
            <a:endParaRPr lang="en-GB" altLang="en-US" sz="2000" dirty="0">
              <a:solidFill>
                <a:srgbClr val="000000"/>
              </a:solidFill>
              <a:latin typeface="Sassoon Infant Std" panose="020B0503020103030203" pitchFamily="34" charset="0"/>
            </a:endParaRPr>
          </a:p>
          <a:p>
            <a:endParaRPr lang="en-GB" dirty="0">
              <a:latin typeface="Sassoon Infant Std"/>
            </a:endParaRPr>
          </a:p>
        </p:txBody>
      </p:sp>
      <p:pic>
        <p:nvPicPr>
          <p:cNvPr id="4" name="Picture 3">
            <a:extLst>
              <a:ext uri="{FF2B5EF4-FFF2-40B4-BE49-F238E27FC236}">
                <a16:creationId xmlns:a16="http://schemas.microsoft.com/office/drawing/2014/main" id="{C497F542-3C1D-61AB-A9B2-5D5CC7EA6B7C}"/>
              </a:ext>
            </a:extLst>
          </p:cNvPr>
          <p:cNvPicPr>
            <a:picLocks noChangeAspect="1"/>
          </p:cNvPicPr>
          <p:nvPr/>
        </p:nvPicPr>
        <p:blipFill>
          <a:blip r:embed="rId3"/>
          <a:stretch>
            <a:fillRect/>
          </a:stretch>
        </p:blipFill>
        <p:spPr>
          <a:xfrm>
            <a:off x="6651979" y="4806719"/>
            <a:ext cx="1402202" cy="1377815"/>
          </a:xfrm>
          <a:prstGeom prst="rect">
            <a:avLst/>
          </a:prstGeom>
        </p:spPr>
      </p:pic>
      <p:sp>
        <p:nvSpPr>
          <p:cNvPr id="5" name="Rectangle 3">
            <a:extLst>
              <a:ext uri="{FF2B5EF4-FFF2-40B4-BE49-F238E27FC236}">
                <a16:creationId xmlns:a16="http://schemas.microsoft.com/office/drawing/2014/main" id="{3BFB623D-C368-CCFA-9050-EA2A1616263B}"/>
              </a:ext>
            </a:extLst>
          </p:cNvPr>
          <p:cNvSpPr txBox="1">
            <a:spLocks/>
          </p:cNvSpPr>
          <p:nvPr/>
        </p:nvSpPr>
        <p:spPr bwMode="auto">
          <a:xfrm>
            <a:off x="828227" y="2420888"/>
            <a:ext cx="7476226" cy="2376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2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eaLnBrk="1" hangingPunct="1">
              <a:lnSpc>
                <a:spcPct val="90000"/>
              </a:lnSpc>
            </a:pPr>
            <a:r>
              <a:rPr lang="en-GB" altLang="en-US" sz="2000" dirty="0">
                <a:latin typeface="Sassoon Infant Std"/>
              </a:rPr>
              <a:t>At the end of Year 1 your child will take part in the statutory assessment for Phonics.</a:t>
            </a:r>
            <a:endParaRPr lang="en-GB" altLang="en-US" sz="2000" dirty="0">
              <a:latin typeface="Sassoon Infant Std" panose="020B0503020103030203" pitchFamily="34" charset="0"/>
            </a:endParaRPr>
          </a:p>
          <a:p>
            <a:pPr>
              <a:lnSpc>
                <a:spcPct val="90000"/>
              </a:lnSpc>
              <a:buFont typeface="Brush Script MT" panose="03060802040406070304" pitchFamily="66" charset="0"/>
              <a:buChar char="O"/>
            </a:pPr>
            <a:endParaRPr lang="en-GB" altLang="en-US" sz="2000" dirty="0">
              <a:latin typeface="Sassoon Infant Std" panose="020B0503020103030203" pitchFamily="34" charset="0"/>
            </a:endParaRPr>
          </a:p>
          <a:p>
            <a:pPr>
              <a:lnSpc>
                <a:spcPct val="90000"/>
              </a:lnSpc>
            </a:pPr>
            <a:r>
              <a:rPr lang="en-GB" altLang="en-US" sz="2000" dirty="0">
                <a:latin typeface="Sassoon Infant Std"/>
              </a:rPr>
              <a:t>This assessment is the </a:t>
            </a:r>
            <a:r>
              <a:rPr lang="en-GB" altLang="en-US" sz="2000" b="1" dirty="0">
                <a:latin typeface="Sassoon Infant Std"/>
              </a:rPr>
              <a:t>Phonics Screening Check</a:t>
            </a:r>
            <a:r>
              <a:rPr lang="en-GB" altLang="en-US" sz="2000" dirty="0">
                <a:latin typeface="Sassoon Infant Std"/>
              </a:rPr>
              <a:t> which will be administered in </a:t>
            </a:r>
            <a:r>
              <a:rPr lang="en-GB" altLang="en-US" sz="2000" b="1" dirty="0">
                <a:latin typeface="Sassoon Infant Std"/>
              </a:rPr>
              <a:t>June.</a:t>
            </a:r>
            <a:r>
              <a:rPr lang="en-GB" altLang="en-US" sz="2000" dirty="0">
                <a:latin typeface="Sassoon Infant Std"/>
              </a:rPr>
              <a:t> </a:t>
            </a:r>
            <a:endParaRPr lang="en-GB" altLang="en-US" sz="2000" dirty="0">
              <a:latin typeface="Sassoon Infant Std" panose="020B0503020103030203" pitchFamily="34" charset="0"/>
            </a:endParaRPr>
          </a:p>
          <a:p>
            <a:pPr>
              <a:lnSpc>
                <a:spcPct val="90000"/>
              </a:lnSpc>
            </a:pPr>
            <a:endParaRPr lang="en-GB" altLang="en-US" sz="2000" dirty="0">
              <a:latin typeface="Sassoon Infant Std"/>
            </a:endParaRPr>
          </a:p>
          <a:p>
            <a:pPr>
              <a:lnSpc>
                <a:spcPct val="90000"/>
              </a:lnSpc>
            </a:pPr>
            <a:r>
              <a:rPr lang="en-GB" altLang="en-US" sz="2000" dirty="0">
                <a:latin typeface="Sassoon Infant Std"/>
              </a:rPr>
              <a:t>More information will be given nearer the time.</a:t>
            </a:r>
            <a:endParaRPr lang="en-GB" altLang="en-US" sz="2000" dirty="0">
              <a:latin typeface="Sassoon Infant Std" panose="020B0503020103030203" pitchFamily="34" charset="0"/>
            </a:endParaRPr>
          </a:p>
          <a:p>
            <a:pPr marL="0" indent="0" eaLnBrk="1" hangingPunct="1">
              <a:lnSpc>
                <a:spcPct val="90000"/>
              </a:lnSpc>
              <a:buNone/>
            </a:pPr>
            <a:endParaRPr lang="en-GB" altLang="en-US" dirty="0">
              <a:latin typeface="Sassoon Infant Std" panose="020B0503020103030203" pitchFamily="34" charset="0"/>
            </a:endParaRPr>
          </a:p>
          <a:p>
            <a:pPr eaLnBrk="1" hangingPunct="1">
              <a:lnSpc>
                <a:spcPct val="90000"/>
              </a:lnSpc>
            </a:pPr>
            <a:endParaRPr lang="en-GB" altLang="en-US" sz="2000" dirty="0">
              <a:latin typeface="Century Gothic" panose="020B0502020202020204" pitchFamily="34" charset="0"/>
            </a:endParaRPr>
          </a:p>
          <a:p>
            <a:pPr eaLnBrk="1" hangingPunct="1">
              <a:lnSpc>
                <a:spcPct val="90000"/>
              </a:lnSpc>
              <a:buFontTx/>
              <a:buNone/>
            </a:pPr>
            <a:endParaRPr lang="en-GB" altLang="en-US" sz="2000" dirty="0">
              <a:latin typeface="Century Gothic" panose="020B0502020202020204" pitchFamily="34" charset="0"/>
            </a:endParaRPr>
          </a:p>
          <a:p>
            <a:pPr eaLnBrk="1" hangingPunct="1">
              <a:lnSpc>
                <a:spcPct val="90000"/>
              </a:lnSpc>
              <a:buFontTx/>
              <a:buNone/>
            </a:pPr>
            <a:endParaRPr lang="en-GB" altLang="en-US" sz="2000" dirty="0">
              <a:latin typeface="Century Gothic" panose="020B0502020202020204" pitchFamily="34" charset="0"/>
            </a:endParaRPr>
          </a:p>
          <a:p>
            <a:pPr eaLnBrk="1" hangingPunct="1">
              <a:lnSpc>
                <a:spcPct val="90000"/>
              </a:lnSpc>
              <a:buNone/>
            </a:pPr>
            <a:endParaRPr lang="en-GB" altLang="en-US" sz="2000" dirty="0">
              <a:latin typeface="Century Gothic" panose="020B0502020202020204" pitchFamily="34" charset="0"/>
            </a:endParaRPr>
          </a:p>
        </p:txBody>
      </p:sp>
    </p:spTree>
    <p:extLst>
      <p:ext uri="{BB962C8B-B14F-4D97-AF65-F5344CB8AC3E}">
        <p14:creationId xmlns:p14="http://schemas.microsoft.com/office/powerpoint/2010/main" val="36297994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8957B38B-90DD-AC95-ACB9-4E62B5719639}"/>
              </a:ext>
            </a:extLst>
          </p:cNvPr>
          <p:cNvSpPr>
            <a:spLocks noGrp="1"/>
          </p:cNvSpPr>
          <p:nvPr>
            <p:ph type="title"/>
          </p:nvPr>
        </p:nvSpPr>
        <p:spPr>
          <a:xfrm>
            <a:off x="762000" y="717550"/>
            <a:ext cx="7620000" cy="1054100"/>
          </a:xfrm>
        </p:spPr>
        <p:txBody>
          <a:bodyPr/>
          <a:lstStyle/>
          <a:p>
            <a:pPr eaLnBrk="1" hangingPunct="1"/>
            <a:r>
              <a:rPr lang="en-GB" altLang="en-US" sz="3200" b="1" dirty="0">
                <a:latin typeface="Sassoon Infant Std" panose="020B0503020103030203" pitchFamily="34" charset="0"/>
              </a:rPr>
              <a:t>Additional Information</a:t>
            </a:r>
          </a:p>
        </p:txBody>
      </p:sp>
      <p:sp>
        <p:nvSpPr>
          <p:cNvPr id="44035" name="Rectangle 3">
            <a:extLst>
              <a:ext uri="{FF2B5EF4-FFF2-40B4-BE49-F238E27FC236}">
                <a16:creationId xmlns:a16="http://schemas.microsoft.com/office/drawing/2014/main" id="{AE7C6A75-4813-0D15-2DF7-D45199CA3812}"/>
              </a:ext>
            </a:extLst>
          </p:cNvPr>
          <p:cNvSpPr>
            <a:spLocks noGrp="1"/>
          </p:cNvSpPr>
          <p:nvPr>
            <p:ph type="body" idx="1"/>
          </p:nvPr>
        </p:nvSpPr>
        <p:spPr>
          <a:xfrm>
            <a:off x="900113" y="2420888"/>
            <a:ext cx="7346831" cy="1671652"/>
          </a:xfrm>
        </p:spPr>
        <p:txBody>
          <a:bodyPr/>
          <a:lstStyle/>
          <a:p>
            <a:pPr eaLnBrk="1" hangingPunct="1">
              <a:lnSpc>
                <a:spcPct val="90000"/>
              </a:lnSpc>
            </a:pPr>
            <a:r>
              <a:rPr lang="en-GB" altLang="en-US" sz="2200" dirty="0">
                <a:latin typeface="Sassoon Infant Std"/>
              </a:rPr>
              <a:t>Curriculum letters detailing what your child will be learning in each subject will be sent out at the beginning of each half term. Please look out for these!</a:t>
            </a:r>
          </a:p>
          <a:p>
            <a:pPr marL="0" indent="0" eaLnBrk="1" hangingPunct="1">
              <a:lnSpc>
                <a:spcPct val="90000"/>
              </a:lnSpc>
              <a:buNone/>
            </a:pPr>
            <a:endParaRPr lang="en-GB" altLang="en-US" dirty="0">
              <a:latin typeface="Sassoon Infant Std" panose="020B0503020103030203" pitchFamily="34" charset="0"/>
            </a:endParaRPr>
          </a:p>
          <a:p>
            <a:pPr eaLnBrk="1" hangingPunct="1">
              <a:lnSpc>
                <a:spcPct val="90000"/>
              </a:lnSpc>
            </a:pPr>
            <a:endParaRPr lang="en-GB" altLang="en-US" sz="2000" dirty="0">
              <a:latin typeface="Century Gothic" panose="020B0502020202020204" pitchFamily="34" charset="0"/>
            </a:endParaRPr>
          </a:p>
          <a:p>
            <a:pPr eaLnBrk="1" hangingPunct="1">
              <a:lnSpc>
                <a:spcPct val="90000"/>
              </a:lnSpc>
              <a:buFontTx/>
              <a:buNone/>
            </a:pPr>
            <a:endParaRPr lang="en-GB" altLang="en-US" sz="2000" dirty="0">
              <a:latin typeface="Century Gothic" panose="020B0502020202020204" pitchFamily="34" charset="0"/>
            </a:endParaRPr>
          </a:p>
          <a:p>
            <a:pPr eaLnBrk="1" hangingPunct="1">
              <a:lnSpc>
                <a:spcPct val="90000"/>
              </a:lnSpc>
              <a:buFontTx/>
              <a:buNone/>
            </a:pPr>
            <a:endParaRPr lang="en-GB" altLang="en-US" sz="2000" dirty="0">
              <a:latin typeface="Century Gothic" panose="020B0502020202020204" pitchFamily="34" charset="0"/>
            </a:endParaRPr>
          </a:p>
          <a:p>
            <a:pPr eaLnBrk="1" hangingPunct="1">
              <a:lnSpc>
                <a:spcPct val="90000"/>
              </a:lnSpc>
              <a:buFontTx/>
              <a:buNone/>
            </a:pPr>
            <a:endParaRPr lang="en-GB" altLang="en-US" sz="2000" dirty="0">
              <a:latin typeface="Century Gothic" panose="020B0502020202020204" pitchFamily="34" charset="0"/>
            </a:endParaRPr>
          </a:p>
        </p:txBody>
      </p:sp>
      <p:pic>
        <p:nvPicPr>
          <p:cNvPr id="2" name="Picture 1">
            <a:extLst>
              <a:ext uri="{FF2B5EF4-FFF2-40B4-BE49-F238E27FC236}">
                <a16:creationId xmlns:a16="http://schemas.microsoft.com/office/drawing/2014/main" id="{CF58D214-6B60-E68E-E7ED-FB3A5F6697D3}"/>
              </a:ext>
            </a:extLst>
          </p:cNvPr>
          <p:cNvPicPr>
            <a:picLocks noChangeAspect="1"/>
          </p:cNvPicPr>
          <p:nvPr/>
        </p:nvPicPr>
        <p:blipFill>
          <a:blip r:embed="rId3"/>
          <a:stretch>
            <a:fillRect/>
          </a:stretch>
        </p:blipFill>
        <p:spPr>
          <a:xfrm>
            <a:off x="4009012" y="4437112"/>
            <a:ext cx="1402202" cy="1377815"/>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33575ADE-89D3-3B7D-6F34-3EECF17AD022}"/>
              </a:ext>
            </a:extLst>
          </p:cNvPr>
          <p:cNvSpPr>
            <a:spLocks noGrp="1"/>
          </p:cNvSpPr>
          <p:nvPr>
            <p:ph type="title"/>
          </p:nvPr>
        </p:nvSpPr>
        <p:spPr>
          <a:xfrm>
            <a:off x="1095375" y="817563"/>
            <a:ext cx="6964363" cy="1201737"/>
          </a:xfrm>
        </p:spPr>
        <p:txBody>
          <a:bodyPr wrap="square" anchor="ctr">
            <a:normAutofit/>
          </a:bodyPr>
          <a:lstStyle/>
          <a:p>
            <a:pPr eaLnBrk="1" hangingPunct="1"/>
            <a:r>
              <a:rPr lang="en-GB" altLang="en-US" b="1" dirty="0">
                <a:latin typeface="Sassoon Infant Std" panose="020B0503020103030203" pitchFamily="34" charset="0"/>
              </a:rPr>
              <a:t>Questions?</a:t>
            </a:r>
          </a:p>
        </p:txBody>
      </p:sp>
      <p:pic>
        <p:nvPicPr>
          <p:cNvPr id="4" name="Picture 3">
            <a:extLst>
              <a:ext uri="{FF2B5EF4-FFF2-40B4-BE49-F238E27FC236}">
                <a16:creationId xmlns:a16="http://schemas.microsoft.com/office/drawing/2014/main" id="{4BA7A480-1CC0-5F06-AD32-0FEC0FCD74F4}"/>
              </a:ext>
            </a:extLst>
          </p:cNvPr>
          <p:cNvPicPr>
            <a:picLocks noChangeAspect="1"/>
          </p:cNvPicPr>
          <p:nvPr/>
        </p:nvPicPr>
        <p:blipFill>
          <a:blip r:embed="rId3"/>
          <a:stretch>
            <a:fillRect/>
          </a:stretch>
        </p:blipFill>
        <p:spPr>
          <a:xfrm>
            <a:off x="3870898" y="4717678"/>
            <a:ext cx="1402202" cy="1377815"/>
          </a:xfrm>
          <a:prstGeom prst="rect">
            <a:avLst/>
          </a:prstGeom>
        </p:spPr>
      </p:pic>
      <p:pic>
        <p:nvPicPr>
          <p:cNvPr id="2" name="Picture 2">
            <a:extLst>
              <a:ext uri="{FF2B5EF4-FFF2-40B4-BE49-F238E27FC236}">
                <a16:creationId xmlns:a16="http://schemas.microsoft.com/office/drawing/2014/main" id="{379C9BA9-C43F-BAF7-B5C8-DCC36477F8E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42229" y="1880305"/>
            <a:ext cx="4259541" cy="28109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10597</TotalTime>
  <Words>1439</Words>
  <Application>Microsoft Office PowerPoint</Application>
  <PresentationFormat>On-screen Show (4:3)</PresentationFormat>
  <Paragraphs>204</Paragraphs>
  <Slides>21</Slides>
  <Notes>12</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21</vt:i4>
      </vt:variant>
    </vt:vector>
  </HeadingPairs>
  <TitlesOfParts>
    <vt:vector size="36" baseType="lpstr">
      <vt:lpstr>Aptos</vt:lpstr>
      <vt:lpstr>Arial</vt:lpstr>
      <vt:lpstr>Brush Script MT</vt:lpstr>
      <vt:lpstr>Calibri</vt:lpstr>
      <vt:lpstr>Century Gothic</vt:lpstr>
      <vt:lpstr>Comic Sans MS</vt:lpstr>
      <vt:lpstr>Constantia</vt:lpstr>
      <vt:lpstr>Franklin Gothic Book</vt:lpstr>
      <vt:lpstr>Rage Italic</vt:lpstr>
      <vt:lpstr>Sassoon Infant Std</vt:lpstr>
      <vt:lpstr>SassoonPrimary</vt:lpstr>
      <vt:lpstr>Symbol</vt:lpstr>
      <vt:lpstr>Tahoma</vt:lpstr>
      <vt:lpstr>Times New Roman</vt:lpstr>
      <vt:lpstr>Pushpin</vt:lpstr>
      <vt:lpstr>Transition Information Meeting</vt:lpstr>
      <vt:lpstr>Staff Team</vt:lpstr>
      <vt:lpstr>Communication</vt:lpstr>
      <vt:lpstr>PowerPoint Presentation</vt:lpstr>
      <vt:lpstr>PowerPoint Presentation</vt:lpstr>
      <vt:lpstr>Class Timetable</vt:lpstr>
      <vt:lpstr>PowerPoint Presentation</vt:lpstr>
      <vt:lpstr>Books To Read Before You Leave Year One</vt:lpstr>
      <vt:lpstr>PowerPoint Presentation</vt:lpstr>
      <vt:lpstr>PowerPoint Presentation</vt:lpstr>
      <vt:lpstr>PowerPoint Presentation</vt:lpstr>
      <vt:lpstr>Uniform</vt:lpstr>
      <vt:lpstr>Uniform</vt:lpstr>
      <vt:lpstr>Curriculum Overview</vt:lpstr>
      <vt:lpstr>Educational Visits</vt:lpstr>
      <vt:lpstr>Clubs</vt:lpstr>
      <vt:lpstr>Dates for the Diary</vt:lpstr>
      <vt:lpstr>Assessments</vt:lpstr>
      <vt:lpstr>Statutory Assessments  in Year One</vt:lpstr>
      <vt:lpstr>Additional Information</vt:lpstr>
      <vt:lpstr>Questions?</vt:lpstr>
    </vt:vector>
  </TitlesOfParts>
  <Company>Warwickshire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Induction Meeting</dc:title>
  <dc:creator>Authorised User</dc:creator>
  <cp:lastModifiedBy>Sandy Sahota</cp:lastModifiedBy>
  <cp:revision>461</cp:revision>
  <cp:lastPrinted>2018-06-15T10:50:45Z</cp:lastPrinted>
  <dcterms:created xsi:type="dcterms:W3CDTF">2012-05-23T12:25:13Z</dcterms:created>
  <dcterms:modified xsi:type="dcterms:W3CDTF">2025-07-02T12:16:06Z</dcterms:modified>
</cp:coreProperties>
</file>