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1"/>
  </p:sldMasterIdLst>
  <p:notesMasterIdLst>
    <p:notesMasterId r:id="rId22"/>
  </p:notesMasterIdLst>
  <p:handoutMasterIdLst>
    <p:handoutMasterId r:id="rId23"/>
  </p:handoutMasterIdLst>
  <p:sldIdLst>
    <p:sldId id="256" r:id="rId2"/>
    <p:sldId id="272" r:id="rId3"/>
    <p:sldId id="269" r:id="rId4"/>
    <p:sldId id="297" r:id="rId5"/>
    <p:sldId id="322" r:id="rId6"/>
    <p:sldId id="261" r:id="rId7"/>
    <p:sldId id="288" r:id="rId8"/>
    <p:sldId id="321" r:id="rId9"/>
    <p:sldId id="326" r:id="rId10"/>
    <p:sldId id="309" r:id="rId11"/>
    <p:sldId id="294" r:id="rId12"/>
    <p:sldId id="268" r:id="rId13"/>
    <p:sldId id="311" r:id="rId14"/>
    <p:sldId id="325" r:id="rId15"/>
    <p:sldId id="324" r:id="rId16"/>
    <p:sldId id="323" r:id="rId17"/>
    <p:sldId id="277" r:id="rId18"/>
    <p:sldId id="283" r:id="rId19"/>
    <p:sldId id="289" r:id="rId20"/>
    <p:sldId id="284" r:id="rId21"/>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216" autoAdjust="0"/>
  </p:normalViewPr>
  <p:slideViewPr>
    <p:cSldViewPr>
      <p:cViewPr varScale="1">
        <p:scale>
          <a:sx n="73" d="100"/>
          <a:sy n="73" d="100"/>
        </p:scale>
        <p:origin x="131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Rose BSP" userId="a453aaf2-cebd-42ec-a91b-d7cbf38a507a" providerId="ADAL" clId="{24D1A3E7-32F8-4076-9355-C5CE8B89618E}"/>
    <pc:docChg chg="undo custSel addSld delSld modSld">
      <pc:chgData name="L Rose BSP" userId="a453aaf2-cebd-42ec-a91b-d7cbf38a507a" providerId="ADAL" clId="{24D1A3E7-32F8-4076-9355-C5CE8B89618E}" dt="2025-06-24T06:52:19.074" v="3090" actId="1076"/>
      <pc:docMkLst>
        <pc:docMk/>
      </pc:docMkLst>
      <pc:sldChg chg="modSp mod">
        <pc:chgData name="L Rose BSP" userId="a453aaf2-cebd-42ec-a91b-d7cbf38a507a" providerId="ADAL" clId="{24D1A3E7-32F8-4076-9355-C5CE8B89618E}" dt="2025-06-24T06:38:34.759" v="2264" actId="13926"/>
        <pc:sldMkLst>
          <pc:docMk/>
          <pc:sldMk cId="0" sldId="256"/>
        </pc:sldMkLst>
        <pc:spChg chg="mod">
          <ac:chgData name="L Rose BSP" userId="a453aaf2-cebd-42ec-a91b-d7cbf38a507a" providerId="ADAL" clId="{24D1A3E7-32F8-4076-9355-C5CE8B89618E}" dt="2025-06-24T06:38:34.759" v="2264" actId="13926"/>
          <ac:spMkLst>
            <pc:docMk/>
            <pc:sldMk cId="0" sldId="256"/>
            <ac:spMk id="7171" creationId="{C0473782-B857-20EC-B456-D409CB296551}"/>
          </ac:spMkLst>
        </pc:spChg>
      </pc:sldChg>
      <pc:sldChg chg="modSp mod">
        <pc:chgData name="L Rose BSP" userId="a453aaf2-cebd-42ec-a91b-d7cbf38a507a" providerId="ADAL" clId="{24D1A3E7-32F8-4076-9355-C5CE8B89618E}" dt="2025-06-18T15:09:36.996" v="2263" actId="20577"/>
        <pc:sldMkLst>
          <pc:docMk/>
          <pc:sldMk cId="0" sldId="261"/>
        </pc:sldMkLst>
        <pc:spChg chg="mod">
          <ac:chgData name="L Rose BSP" userId="a453aaf2-cebd-42ec-a91b-d7cbf38a507a" providerId="ADAL" clId="{24D1A3E7-32F8-4076-9355-C5CE8B89618E}" dt="2025-05-23T06:57:15.219" v="764" actId="2711"/>
          <ac:spMkLst>
            <pc:docMk/>
            <pc:sldMk cId="0" sldId="261"/>
            <ac:spMk id="3" creationId="{C8EB90EF-E2EE-9C32-9865-C98330B2A7E3}"/>
          </ac:spMkLst>
        </pc:spChg>
        <pc:spChg chg="mod">
          <ac:chgData name="L Rose BSP" userId="a453aaf2-cebd-42ec-a91b-d7cbf38a507a" providerId="ADAL" clId="{24D1A3E7-32F8-4076-9355-C5CE8B89618E}" dt="2025-05-23T06:53:16.782" v="304" actId="1076"/>
          <ac:spMkLst>
            <pc:docMk/>
            <pc:sldMk cId="0" sldId="261"/>
            <ac:spMk id="10242" creationId="{0E235AA1-7EBE-BC45-091A-4C6AF8FC65FD}"/>
          </ac:spMkLst>
        </pc:spChg>
        <pc:spChg chg="mod">
          <ac:chgData name="L Rose BSP" userId="a453aaf2-cebd-42ec-a91b-d7cbf38a507a" providerId="ADAL" clId="{24D1A3E7-32F8-4076-9355-C5CE8B89618E}" dt="2025-06-18T15:09:36.996" v="2263" actId="20577"/>
          <ac:spMkLst>
            <pc:docMk/>
            <pc:sldMk cId="0" sldId="261"/>
            <ac:spMk id="10243" creationId="{684A5476-326B-56CA-ECDE-87989EE5DCCB}"/>
          </ac:spMkLst>
        </pc:spChg>
      </pc:sldChg>
      <pc:sldChg chg="modSp mod">
        <pc:chgData name="L Rose BSP" userId="a453aaf2-cebd-42ec-a91b-d7cbf38a507a" providerId="ADAL" clId="{24D1A3E7-32F8-4076-9355-C5CE8B89618E}" dt="2025-06-24T06:39:47.503" v="2269" actId="115"/>
        <pc:sldMkLst>
          <pc:docMk/>
          <pc:sldMk cId="0" sldId="268"/>
        </pc:sldMkLst>
        <pc:graphicFrameChg chg="modGraphic">
          <ac:chgData name="L Rose BSP" userId="a453aaf2-cebd-42ec-a91b-d7cbf38a507a" providerId="ADAL" clId="{24D1A3E7-32F8-4076-9355-C5CE8B89618E}" dt="2025-06-24T06:39:47.503" v="2269" actId="115"/>
          <ac:graphicFrameMkLst>
            <pc:docMk/>
            <pc:sldMk cId="0" sldId="268"/>
            <ac:graphicFrameMk id="4" creationId="{A45B42B7-03CE-4E27-DD53-E66531738505}"/>
          </ac:graphicFrameMkLst>
        </pc:graphicFrameChg>
      </pc:sldChg>
      <pc:sldChg chg="modSp mod">
        <pc:chgData name="L Rose BSP" userId="a453aaf2-cebd-42ec-a91b-d7cbf38a507a" providerId="ADAL" clId="{24D1A3E7-32F8-4076-9355-C5CE8B89618E}" dt="2025-06-24T06:52:19.074" v="3090" actId="1076"/>
        <pc:sldMkLst>
          <pc:docMk/>
          <pc:sldMk cId="0" sldId="269"/>
        </pc:sldMkLst>
        <pc:spChg chg="mod">
          <ac:chgData name="L Rose BSP" userId="a453aaf2-cebd-42ec-a91b-d7cbf38a507a" providerId="ADAL" clId="{24D1A3E7-32F8-4076-9355-C5CE8B89618E}" dt="2025-06-24T06:52:14.339" v="3089" actId="20577"/>
          <ac:spMkLst>
            <pc:docMk/>
            <pc:sldMk cId="0" sldId="269"/>
            <ac:spMk id="12291" creationId="{8E9B8A18-6B4A-6591-53E5-2D6537CDFE78}"/>
          </ac:spMkLst>
        </pc:spChg>
        <pc:picChg chg="mod">
          <ac:chgData name="L Rose BSP" userId="a453aaf2-cebd-42ec-a91b-d7cbf38a507a" providerId="ADAL" clId="{24D1A3E7-32F8-4076-9355-C5CE8B89618E}" dt="2025-06-24T06:52:19.074" v="3090" actId="1076"/>
          <ac:picMkLst>
            <pc:docMk/>
            <pc:sldMk cId="0" sldId="269"/>
            <ac:picMk id="6" creationId="{C68FBE9F-B9FC-FFCB-230B-D7C1EEDAA288}"/>
          </ac:picMkLst>
        </pc:picChg>
      </pc:sldChg>
      <pc:sldChg chg="modSp mod">
        <pc:chgData name="L Rose BSP" userId="a453aaf2-cebd-42ec-a91b-d7cbf38a507a" providerId="ADAL" clId="{24D1A3E7-32F8-4076-9355-C5CE8B89618E}" dt="2025-05-23T06:44:05.827" v="271" actId="20577"/>
        <pc:sldMkLst>
          <pc:docMk/>
          <pc:sldMk cId="0" sldId="272"/>
        </pc:sldMkLst>
        <pc:spChg chg="mod">
          <ac:chgData name="L Rose BSP" userId="a453aaf2-cebd-42ec-a91b-d7cbf38a507a" providerId="ADAL" clId="{24D1A3E7-32F8-4076-9355-C5CE8B89618E}" dt="2025-05-23T06:44:05.827" v="271" actId="20577"/>
          <ac:spMkLst>
            <pc:docMk/>
            <pc:sldMk cId="0" sldId="272"/>
            <ac:spMk id="4099" creationId="{D6DB83CB-103E-DE3A-49C9-9D9D65088349}"/>
          </ac:spMkLst>
        </pc:spChg>
      </pc:sldChg>
      <pc:sldChg chg="modSp mod">
        <pc:chgData name="L Rose BSP" userId="a453aaf2-cebd-42ec-a91b-d7cbf38a507a" providerId="ADAL" clId="{24D1A3E7-32F8-4076-9355-C5CE8B89618E}" dt="2025-06-24T06:40:26.627" v="2272" actId="13926"/>
        <pc:sldMkLst>
          <pc:docMk/>
          <pc:sldMk cId="0" sldId="275"/>
        </pc:sldMkLst>
        <pc:spChg chg="mod">
          <ac:chgData name="L Rose BSP" userId="a453aaf2-cebd-42ec-a91b-d7cbf38a507a" providerId="ADAL" clId="{24D1A3E7-32F8-4076-9355-C5CE8B89618E}" dt="2025-05-23T07:01:04.442" v="980" actId="20577"/>
          <ac:spMkLst>
            <pc:docMk/>
            <pc:sldMk cId="0" sldId="275"/>
            <ac:spMk id="7171" creationId="{07DCB672-7C63-9246-9AA5-DC23682DD5FD}"/>
          </ac:spMkLst>
        </pc:spChg>
        <pc:spChg chg="mod">
          <ac:chgData name="L Rose BSP" userId="a453aaf2-cebd-42ec-a91b-d7cbf38a507a" providerId="ADAL" clId="{24D1A3E7-32F8-4076-9355-C5CE8B89618E}" dt="2025-06-24T06:40:26.627" v="2272" actId="13926"/>
          <ac:spMkLst>
            <pc:docMk/>
            <pc:sldMk cId="0" sldId="275"/>
            <ac:spMk id="11266" creationId="{0BC85AC7-5472-6233-5712-4B592DF75B30}"/>
          </ac:spMkLst>
        </pc:spChg>
      </pc:sldChg>
      <pc:sldChg chg="modSp mod">
        <pc:chgData name="L Rose BSP" userId="a453aaf2-cebd-42ec-a91b-d7cbf38a507a" providerId="ADAL" clId="{24D1A3E7-32F8-4076-9355-C5CE8B89618E}" dt="2025-06-24T06:47:57.026" v="3000" actId="1076"/>
        <pc:sldMkLst>
          <pc:docMk/>
          <pc:sldMk cId="0" sldId="277"/>
        </pc:sldMkLst>
        <pc:spChg chg="mod">
          <ac:chgData name="L Rose BSP" userId="a453aaf2-cebd-42ec-a91b-d7cbf38a507a" providerId="ADAL" clId="{24D1A3E7-32F8-4076-9355-C5CE8B89618E}" dt="2025-06-24T06:47:54.625" v="2999" actId="404"/>
          <ac:spMkLst>
            <pc:docMk/>
            <pc:sldMk cId="0" sldId="277"/>
            <ac:spMk id="16387" creationId="{379EB37C-40E5-27B9-22FB-753B7FCA8871}"/>
          </ac:spMkLst>
        </pc:spChg>
        <pc:picChg chg="mod">
          <ac:chgData name="L Rose BSP" userId="a453aaf2-cebd-42ec-a91b-d7cbf38a507a" providerId="ADAL" clId="{24D1A3E7-32F8-4076-9355-C5CE8B89618E}" dt="2025-06-24T06:47:57.026" v="3000" actId="1076"/>
          <ac:picMkLst>
            <pc:docMk/>
            <pc:sldMk cId="0" sldId="277"/>
            <ac:picMk id="2" creationId="{B1AE9011-A26C-7A20-96BE-5F7925FA8AA6}"/>
          </ac:picMkLst>
        </pc:picChg>
      </pc:sldChg>
      <pc:sldChg chg="modSp mod">
        <pc:chgData name="L Rose BSP" userId="a453aaf2-cebd-42ec-a91b-d7cbf38a507a" providerId="ADAL" clId="{24D1A3E7-32F8-4076-9355-C5CE8B89618E}" dt="2025-05-23T07:01:45.651" v="993" actId="20577"/>
        <pc:sldMkLst>
          <pc:docMk/>
          <pc:sldMk cId="0" sldId="283"/>
        </pc:sldMkLst>
        <pc:spChg chg="mod">
          <ac:chgData name="L Rose BSP" userId="a453aaf2-cebd-42ec-a91b-d7cbf38a507a" providerId="ADAL" clId="{24D1A3E7-32F8-4076-9355-C5CE8B89618E}" dt="2025-05-23T07:01:45.651" v="993" actId="20577"/>
          <ac:spMkLst>
            <pc:docMk/>
            <pc:sldMk cId="0" sldId="283"/>
            <ac:spMk id="19458" creationId="{F5C203F5-D892-5B2F-E39E-5F8BE5E6BBD9}"/>
          </ac:spMkLst>
        </pc:spChg>
      </pc:sldChg>
      <pc:sldChg chg="addSp modSp mod">
        <pc:chgData name="L Rose BSP" userId="a453aaf2-cebd-42ec-a91b-d7cbf38a507a" providerId="ADAL" clId="{24D1A3E7-32F8-4076-9355-C5CE8B89618E}" dt="2025-06-18T14:43:51.016" v="1834" actId="20577"/>
        <pc:sldMkLst>
          <pc:docMk/>
          <pc:sldMk cId="0" sldId="288"/>
        </pc:sldMkLst>
        <pc:spChg chg="add mod">
          <ac:chgData name="L Rose BSP" userId="a453aaf2-cebd-42ec-a91b-d7cbf38a507a" providerId="ADAL" clId="{24D1A3E7-32F8-4076-9355-C5CE8B89618E}" dt="2025-06-18T14:43:51.016" v="1834" actId="20577"/>
          <ac:spMkLst>
            <pc:docMk/>
            <pc:sldMk cId="0" sldId="288"/>
            <ac:spMk id="3" creationId="{2C4A6985-E2B9-2B5F-3DC7-3E3EB7D6A6CC}"/>
          </ac:spMkLst>
        </pc:spChg>
        <pc:picChg chg="mod">
          <ac:chgData name="L Rose BSP" userId="a453aaf2-cebd-42ec-a91b-d7cbf38a507a" providerId="ADAL" clId="{24D1A3E7-32F8-4076-9355-C5CE8B89618E}" dt="2025-06-17T11:14:33.716" v="1596" actId="1076"/>
          <ac:picMkLst>
            <pc:docMk/>
            <pc:sldMk cId="0" sldId="288"/>
            <ac:picMk id="2" creationId="{DA8FDBCB-8C8D-DC8F-800F-2E897CA93BB5}"/>
          </ac:picMkLst>
        </pc:picChg>
      </pc:sldChg>
      <pc:sldChg chg="modSp mod">
        <pc:chgData name="L Rose BSP" userId="a453aaf2-cebd-42ec-a91b-d7cbf38a507a" providerId="ADAL" clId="{24D1A3E7-32F8-4076-9355-C5CE8B89618E}" dt="2025-06-24T06:39:19.719" v="2268" actId="20577"/>
        <pc:sldMkLst>
          <pc:docMk/>
          <pc:sldMk cId="0" sldId="294"/>
        </pc:sldMkLst>
        <pc:spChg chg="mod">
          <ac:chgData name="L Rose BSP" userId="a453aaf2-cebd-42ec-a91b-d7cbf38a507a" providerId="ADAL" clId="{24D1A3E7-32F8-4076-9355-C5CE8B89618E}" dt="2025-06-24T06:39:19.719" v="2268" actId="20577"/>
          <ac:spMkLst>
            <pc:docMk/>
            <pc:sldMk cId="0" sldId="294"/>
            <ac:spMk id="41986" creationId="{2FAADA2A-5666-8279-302E-1F70EDBDE5BB}"/>
          </ac:spMkLst>
        </pc:spChg>
      </pc:sldChg>
      <pc:sldChg chg="addSp delSp modSp mod">
        <pc:chgData name="L Rose BSP" userId="a453aaf2-cebd-42ec-a91b-d7cbf38a507a" providerId="ADAL" clId="{24D1A3E7-32F8-4076-9355-C5CE8B89618E}" dt="2025-05-23T06:53:22.011" v="306" actId="22"/>
        <pc:sldMkLst>
          <pc:docMk/>
          <pc:sldMk cId="0" sldId="297"/>
        </pc:sldMkLst>
        <pc:spChg chg="mod">
          <ac:chgData name="L Rose BSP" userId="a453aaf2-cebd-42ec-a91b-d7cbf38a507a" providerId="ADAL" clId="{24D1A3E7-32F8-4076-9355-C5CE8B89618E}" dt="2025-05-23T06:52:58.550" v="303" actId="20577"/>
          <ac:spMkLst>
            <pc:docMk/>
            <pc:sldMk cId="0" sldId="297"/>
            <ac:spMk id="4" creationId="{941B92D0-F96E-34BE-268E-9A6BA76EEA52}"/>
          </ac:spMkLst>
        </pc:spChg>
      </pc:sldChg>
      <pc:sldChg chg="modSp mod">
        <pc:chgData name="L Rose BSP" userId="a453aaf2-cebd-42ec-a91b-d7cbf38a507a" providerId="ADAL" clId="{24D1A3E7-32F8-4076-9355-C5CE8B89618E}" dt="2025-06-24T06:39:08.269" v="2265" actId="115"/>
        <pc:sldMkLst>
          <pc:docMk/>
          <pc:sldMk cId="0" sldId="309"/>
        </pc:sldMkLst>
        <pc:spChg chg="mod">
          <ac:chgData name="L Rose BSP" userId="a453aaf2-cebd-42ec-a91b-d7cbf38a507a" providerId="ADAL" clId="{24D1A3E7-32F8-4076-9355-C5CE8B89618E}" dt="2025-06-24T06:39:08.269" v="2265" actId="115"/>
          <ac:spMkLst>
            <pc:docMk/>
            <pc:sldMk cId="0" sldId="309"/>
            <ac:spMk id="35842" creationId="{074A0C15-9346-AEBC-2828-6315D1AA6549}"/>
          </ac:spMkLst>
        </pc:spChg>
        <pc:picChg chg="mod">
          <ac:chgData name="L Rose BSP" userId="a453aaf2-cebd-42ec-a91b-d7cbf38a507a" providerId="ADAL" clId="{24D1A3E7-32F8-4076-9355-C5CE8B89618E}" dt="2025-05-23T06:59:30.259" v="949" actId="1076"/>
          <ac:picMkLst>
            <pc:docMk/>
            <pc:sldMk cId="0" sldId="309"/>
            <ac:picMk id="3" creationId="{0C3EC317-E490-BA62-379D-4C381C47B108}"/>
          </ac:picMkLst>
        </pc:picChg>
      </pc:sldChg>
      <pc:sldChg chg="modSp mod">
        <pc:chgData name="L Rose BSP" userId="a453aaf2-cebd-42ec-a91b-d7cbf38a507a" providerId="ADAL" clId="{24D1A3E7-32F8-4076-9355-C5CE8B89618E}" dt="2025-06-24T06:39:59.132" v="2270" actId="20577"/>
        <pc:sldMkLst>
          <pc:docMk/>
          <pc:sldMk cId="2376910811" sldId="311"/>
        </pc:sldMkLst>
        <pc:graphicFrameChg chg="modGraphic">
          <ac:chgData name="L Rose BSP" userId="a453aaf2-cebd-42ec-a91b-d7cbf38a507a" providerId="ADAL" clId="{24D1A3E7-32F8-4076-9355-C5CE8B89618E}" dt="2025-06-24T06:39:59.132" v="2270" actId="20577"/>
          <ac:graphicFrameMkLst>
            <pc:docMk/>
            <pc:sldMk cId="2376910811" sldId="311"/>
            <ac:graphicFrameMk id="4" creationId="{A45B42B7-03CE-4E27-DD53-E66531738505}"/>
          </ac:graphicFrameMkLst>
        </pc:graphicFrameChg>
      </pc:sldChg>
      <pc:sldChg chg="del">
        <pc:chgData name="L Rose BSP" userId="a453aaf2-cebd-42ec-a91b-d7cbf38a507a" providerId="ADAL" clId="{24D1A3E7-32F8-4076-9355-C5CE8B89618E}" dt="2025-05-23T06:58:08.410" v="776" actId="47"/>
        <pc:sldMkLst>
          <pc:docMk/>
          <pc:sldMk cId="151833148" sldId="316"/>
        </pc:sldMkLst>
      </pc:sldChg>
      <pc:sldChg chg="del">
        <pc:chgData name="L Rose BSP" userId="a453aaf2-cebd-42ec-a91b-d7cbf38a507a" providerId="ADAL" clId="{24D1A3E7-32F8-4076-9355-C5CE8B89618E}" dt="2025-05-23T07:01:55.601" v="994" actId="47"/>
        <pc:sldMkLst>
          <pc:docMk/>
          <pc:sldMk cId="509311193" sldId="319"/>
        </pc:sldMkLst>
      </pc:sldChg>
      <pc:sldChg chg="addSp modSp new mod">
        <pc:chgData name="L Rose BSP" userId="a453aaf2-cebd-42ec-a91b-d7cbf38a507a" providerId="ADAL" clId="{24D1A3E7-32F8-4076-9355-C5CE8B89618E}" dt="2025-05-23T06:56:43.547" v="763" actId="122"/>
        <pc:sldMkLst>
          <pc:docMk/>
          <pc:sldMk cId="1459350892" sldId="322"/>
        </pc:sldMkLst>
        <pc:spChg chg="add mod">
          <ac:chgData name="L Rose BSP" userId="a453aaf2-cebd-42ec-a91b-d7cbf38a507a" providerId="ADAL" clId="{24D1A3E7-32F8-4076-9355-C5CE8B89618E}" dt="2025-05-23T06:56:13.042" v="721" actId="20577"/>
          <ac:spMkLst>
            <pc:docMk/>
            <pc:sldMk cId="1459350892" sldId="322"/>
            <ac:spMk id="3" creationId="{C18AC1A0-23C8-BDDB-E64A-9F918E8D461A}"/>
          </ac:spMkLst>
        </pc:spChg>
        <pc:spChg chg="add mod">
          <ac:chgData name="L Rose BSP" userId="a453aaf2-cebd-42ec-a91b-d7cbf38a507a" providerId="ADAL" clId="{24D1A3E7-32F8-4076-9355-C5CE8B89618E}" dt="2025-05-23T06:56:43.547" v="763" actId="122"/>
          <ac:spMkLst>
            <pc:docMk/>
            <pc:sldMk cId="1459350892" sldId="322"/>
            <ac:spMk id="5" creationId="{BDA92EED-9CE0-6788-87B4-DFF5B9B078FD}"/>
          </ac:spMkLst>
        </pc:spChg>
        <pc:picChg chg="add mod">
          <ac:chgData name="L Rose BSP" userId="a453aaf2-cebd-42ec-a91b-d7cbf38a507a" providerId="ADAL" clId="{24D1A3E7-32F8-4076-9355-C5CE8B89618E}" dt="2025-05-23T06:56:01.183" v="715" actId="1076"/>
          <ac:picMkLst>
            <pc:docMk/>
            <pc:sldMk cId="1459350892" sldId="322"/>
            <ac:picMk id="1026" creationId="{C4F71E56-32B5-DD7C-C07B-50E30657B65A}"/>
          </ac:picMkLst>
        </pc:picChg>
      </pc:sldChg>
      <pc:sldChg chg="modSp new mod">
        <pc:chgData name="L Rose BSP" userId="a453aaf2-cebd-42ec-a91b-d7cbf38a507a" providerId="ADAL" clId="{24D1A3E7-32F8-4076-9355-C5CE8B89618E}" dt="2025-05-23T07:04:26.253" v="1279" actId="20577"/>
        <pc:sldMkLst>
          <pc:docMk/>
          <pc:sldMk cId="337109040" sldId="323"/>
        </pc:sldMkLst>
        <pc:spChg chg="mod">
          <ac:chgData name="L Rose BSP" userId="a453aaf2-cebd-42ec-a91b-d7cbf38a507a" providerId="ADAL" clId="{24D1A3E7-32F8-4076-9355-C5CE8B89618E}" dt="2025-05-23T07:02:47.029" v="1019" actId="20577"/>
          <ac:spMkLst>
            <pc:docMk/>
            <pc:sldMk cId="337109040" sldId="323"/>
            <ac:spMk id="2" creationId="{981CE27B-2C74-41A4-F21A-C3ED65A8144F}"/>
          </ac:spMkLst>
        </pc:spChg>
        <pc:spChg chg="mod">
          <ac:chgData name="L Rose BSP" userId="a453aaf2-cebd-42ec-a91b-d7cbf38a507a" providerId="ADAL" clId="{24D1A3E7-32F8-4076-9355-C5CE8B89618E}" dt="2025-05-23T07:04:26.253" v="1279" actId="20577"/>
          <ac:spMkLst>
            <pc:docMk/>
            <pc:sldMk cId="337109040" sldId="323"/>
            <ac:spMk id="3" creationId="{986E6B47-8814-B7DD-B480-1FC1C8AED24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F5648D19-C297-0A63-F469-723D861470DA}"/>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27651" name="Rectangle 3">
            <a:extLst>
              <a:ext uri="{FF2B5EF4-FFF2-40B4-BE49-F238E27FC236}">
                <a16:creationId xmlns:a16="http://schemas.microsoft.com/office/drawing/2014/main" id="{383E8ACE-3B7B-11AB-FCFD-E914609387A2}"/>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27652" name="Rectangle 4">
            <a:extLst>
              <a:ext uri="{FF2B5EF4-FFF2-40B4-BE49-F238E27FC236}">
                <a16:creationId xmlns:a16="http://schemas.microsoft.com/office/drawing/2014/main" id="{F6E2B125-3C92-2EAE-29F2-B196D19F7F54}"/>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27653" name="Rectangle 5">
            <a:extLst>
              <a:ext uri="{FF2B5EF4-FFF2-40B4-BE49-F238E27FC236}">
                <a16:creationId xmlns:a16="http://schemas.microsoft.com/office/drawing/2014/main" id="{27BD887E-7CEF-D0E0-3AB2-1AC003C4B538}"/>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03A49409-9C1A-4EF1-922C-F19274E5C486}"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40C6DF-BA14-B074-9E0C-CD828F37E9DA}"/>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Comic Sans MS" charset="0"/>
              </a:defRPr>
            </a:lvl1pPr>
          </a:lstStyle>
          <a:p>
            <a:pPr>
              <a:defRPr/>
            </a:pPr>
            <a:endParaRPr lang="en-US"/>
          </a:p>
        </p:txBody>
      </p:sp>
      <p:sp>
        <p:nvSpPr>
          <p:cNvPr id="3" name="Date Placeholder 2">
            <a:extLst>
              <a:ext uri="{FF2B5EF4-FFF2-40B4-BE49-F238E27FC236}">
                <a16:creationId xmlns:a16="http://schemas.microsoft.com/office/drawing/2014/main" id="{6C13D269-094A-31BA-C2A0-7B3B2773EF23}"/>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Comic Sans MS" charset="0"/>
              </a:defRPr>
            </a:lvl1pPr>
          </a:lstStyle>
          <a:p>
            <a:pPr>
              <a:defRPr/>
            </a:pPr>
            <a:fld id="{D0839941-9473-4593-A056-0CC9AFA21EA4}" type="datetimeFigureOut">
              <a:rPr lang="en-US"/>
              <a:pPr>
                <a:defRPr/>
              </a:pPr>
              <a:t>7/2/2025</a:t>
            </a:fld>
            <a:endParaRPr lang="en-US"/>
          </a:p>
        </p:txBody>
      </p:sp>
      <p:sp>
        <p:nvSpPr>
          <p:cNvPr id="4" name="Slide Image Placeholder 3">
            <a:extLst>
              <a:ext uri="{FF2B5EF4-FFF2-40B4-BE49-F238E27FC236}">
                <a16:creationId xmlns:a16="http://schemas.microsoft.com/office/drawing/2014/main" id="{F26A4288-A4EE-6F84-BEA4-D2AC17DD1893}"/>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82552793-527B-750E-6D7F-68AA7B55F355}"/>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A19A1DF-CDFD-14C5-81F0-129FF1C1C87D}"/>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Comic Sans MS" charset="0"/>
              </a:defRPr>
            </a:lvl1pPr>
          </a:lstStyle>
          <a:p>
            <a:pPr>
              <a:defRPr/>
            </a:pPr>
            <a:endParaRPr lang="en-US"/>
          </a:p>
        </p:txBody>
      </p:sp>
      <p:sp>
        <p:nvSpPr>
          <p:cNvPr id="7" name="Slide Number Placeholder 6">
            <a:extLst>
              <a:ext uri="{FF2B5EF4-FFF2-40B4-BE49-F238E27FC236}">
                <a16:creationId xmlns:a16="http://schemas.microsoft.com/office/drawing/2014/main" id="{AE5BC1BA-3AA0-0DCE-89F7-F60C23E07FB6}"/>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9F9B2C5-F891-4755-917D-13CD95572777}" type="slidenum">
              <a:rPr lang="en-US" altLang="en-US"/>
              <a:pPr>
                <a:defRPr/>
              </a:pPr>
              <a:t>‹#›</a:t>
            </a:fld>
            <a:endParaRPr lang="en-US" altLang="en-US"/>
          </a:p>
        </p:txBody>
      </p:sp>
    </p:spTree>
    <p:extLst>
      <p:ext uri="{BB962C8B-B14F-4D97-AF65-F5344CB8AC3E}">
        <p14:creationId xmlns:p14="http://schemas.microsoft.com/office/powerpoint/2010/main" val="36230396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611F4F0-15C3-B489-D2EA-69EF9244E25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B8F2D48C-471C-C502-B3B2-E827A1E788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Mary Intros – AH Intro</a:t>
            </a:r>
          </a:p>
          <a:p>
            <a:r>
              <a:rPr lang="en-GB" altLang="en-US"/>
              <a:t>A lot to take in  - slides will be on our website</a:t>
            </a:r>
          </a:p>
        </p:txBody>
      </p:sp>
      <p:sp>
        <p:nvSpPr>
          <p:cNvPr id="9220" name="Slide Number Placeholder 3">
            <a:extLst>
              <a:ext uri="{FF2B5EF4-FFF2-40B4-BE49-F238E27FC236}">
                <a16:creationId xmlns:a16="http://schemas.microsoft.com/office/drawing/2014/main" id="{8F6C963A-74CB-B5F7-C4C9-5801BE4E239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4B70CB9-727D-4FB4-A8CB-DE123E42B055}" type="slidenum">
              <a:rPr lang="en-US" altLang="en-US" smtClean="0"/>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051889C0-5B72-8A67-8BF9-B307ECFCF2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8A194CA2-969F-B799-A02E-0D7E89B2454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Happy children make for good learners and collaborators.</a:t>
            </a:r>
          </a:p>
        </p:txBody>
      </p:sp>
      <p:sp>
        <p:nvSpPr>
          <p:cNvPr id="14340" name="Slide Number Placeholder 3">
            <a:extLst>
              <a:ext uri="{FF2B5EF4-FFF2-40B4-BE49-F238E27FC236}">
                <a16:creationId xmlns:a16="http://schemas.microsoft.com/office/drawing/2014/main" id="{FD452E89-63C3-1BCA-DB80-48958E47AB2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FACC57E-4AA6-488E-9040-08DA5F0A9E1D}" type="slidenum">
              <a:rPr lang="en-US" altLang="en-US" smtClean="0"/>
              <a:pPr/>
              <a:t>3</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18771C61-BDC5-7503-E10A-7CBC67A737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7664B0EA-7083-CDA2-A496-A7BD5C4AE3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Wendy</a:t>
            </a:r>
          </a:p>
        </p:txBody>
      </p:sp>
      <p:sp>
        <p:nvSpPr>
          <p:cNvPr id="32772" name="Slide Number Placeholder 3">
            <a:extLst>
              <a:ext uri="{FF2B5EF4-FFF2-40B4-BE49-F238E27FC236}">
                <a16:creationId xmlns:a16="http://schemas.microsoft.com/office/drawing/2014/main" id="{E1BCF366-313F-F2F5-778D-09C98D9869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D4203D3C-068E-4F7E-8B9C-2DAE9249F614}" type="slidenum">
              <a:rPr lang="en-GB" altLang="en-US" smtClean="0">
                <a:latin typeface="Times New Roman" panose="02020603050405020304" pitchFamily="18" charset="0"/>
                <a:ea typeface="MS PGothic" panose="020B0600070205080204" pitchFamily="34" charset="-128"/>
              </a:rPr>
              <a:pPr eaLnBrk="1" hangingPunct="1"/>
              <a:t>4</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DBFC5833-F85A-E59B-2DC7-A20400D267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06D60875-3774-87F9-5192-AA03DE2FEC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8916" name="Slide Number Placeholder 3">
            <a:extLst>
              <a:ext uri="{FF2B5EF4-FFF2-40B4-BE49-F238E27FC236}">
                <a16:creationId xmlns:a16="http://schemas.microsoft.com/office/drawing/2014/main" id="{24D4533C-330B-0A9A-27BA-A8C6764B34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AA1BD694-7ADA-416F-A2BB-AE10C6C0B5DB}" type="slidenum">
              <a:rPr lang="en-GB" altLang="en-US" smtClean="0">
                <a:latin typeface="Times New Roman" panose="02020603050405020304" pitchFamily="18" charset="0"/>
                <a:ea typeface="MS PGothic" panose="020B0600070205080204" pitchFamily="34" charset="-128"/>
              </a:rPr>
              <a:pPr eaLnBrk="1" hangingPunct="1"/>
              <a:t>7</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Books have been chosen to broaden reading diet. There is a mixture of classic texts, poetry, modern texts and non-fiction texts too. Hopefully something for everyone!</a:t>
            </a:r>
          </a:p>
          <a:p>
            <a:r>
              <a:rPr lang="en-GB" dirty="0"/>
              <a:t>Show parents an example of what the front of the reading records will look like.</a:t>
            </a:r>
          </a:p>
          <a:p>
            <a:r>
              <a:rPr lang="en-GB" dirty="0"/>
              <a:t>Remind parents that they can loan books from the library or buy them for their own book collection.</a:t>
            </a:r>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34EB96CB-E683-4288-B92C-C1578E2479C3}" type="slidenum">
              <a:rPr kumimoji="0" lang="en-GB" sz="1200" b="0" i="0" u="none" strike="noStrike" kern="1200" cap="none" spc="0" normalizeH="0" baseline="0" noProof="0" smtClean="0">
                <a:ln>
                  <a:noFill/>
                </a:ln>
                <a:solidFill>
                  <a:prstClr val="black"/>
                </a:solidFill>
                <a:effectLst/>
                <a:uLnTx/>
                <a:uFillTx/>
                <a:latin typeface="Comic Sans MS" panose="030F0702030302020204"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708909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511E38F6-0ABC-2849-436B-B7DF625200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950E29D5-1252-86E6-45DC-CE92AF4BE73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6868" name="Slide Number Placeholder 3">
            <a:extLst>
              <a:ext uri="{FF2B5EF4-FFF2-40B4-BE49-F238E27FC236}">
                <a16:creationId xmlns:a16="http://schemas.microsoft.com/office/drawing/2014/main" id="{A5DC3E5F-0768-0CE7-380F-B0FF68A23C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4357575A-5C28-43BD-81CC-C8F85FB7089B}" type="slidenum">
              <a:rPr lang="en-GB" altLang="en-US" smtClean="0">
                <a:latin typeface="Times New Roman" panose="02020603050405020304" pitchFamily="18" charset="0"/>
                <a:ea typeface="MS PGothic" panose="020B0600070205080204" pitchFamily="34" charset="-128"/>
              </a:rPr>
              <a:pPr eaLnBrk="1" hangingPunct="1"/>
              <a:t>10</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3F633AC4-EA45-AAE2-3B2A-7459692870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206B85E4-7A90-3E88-E29E-2BA6C69141A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3012" name="Slide Number Placeholder 3">
            <a:extLst>
              <a:ext uri="{FF2B5EF4-FFF2-40B4-BE49-F238E27FC236}">
                <a16:creationId xmlns:a16="http://schemas.microsoft.com/office/drawing/2014/main" id="{BD00AE9E-E7E5-B995-F808-B93E453470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135DA034-03C0-4C53-B52C-2E68C91F49F6}" type="slidenum">
              <a:rPr lang="en-GB" altLang="en-US" smtClean="0">
                <a:latin typeface="Times New Roman" panose="02020603050405020304" pitchFamily="18" charset="0"/>
                <a:ea typeface="MS PGothic" panose="020B0600070205080204" pitchFamily="34" charset="-128"/>
              </a:rPr>
              <a:pPr eaLnBrk="1" hangingPunct="1"/>
              <a:t>11</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9D2B0810-D947-CCAA-9203-2D3EB0F04C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1A7EB58C-CB5D-76B3-EBCA-49C46918AF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7412" name="Slide Number Placeholder 3">
            <a:extLst>
              <a:ext uri="{FF2B5EF4-FFF2-40B4-BE49-F238E27FC236}">
                <a16:creationId xmlns:a16="http://schemas.microsoft.com/office/drawing/2014/main" id="{4733AA3F-DF22-D3B3-6A2E-7751140C5B8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9C07E4BA-863D-44F4-AE50-065BC7A50114}" type="slidenum">
              <a:rPr lang="en-GB" altLang="en-US" smtClean="0">
                <a:latin typeface="Times New Roman" panose="02020603050405020304" pitchFamily="18" charset="0"/>
                <a:ea typeface="MS PGothic" panose="020B0600070205080204" pitchFamily="34" charset="-128"/>
              </a:rPr>
              <a:pPr eaLnBrk="1" hangingPunct="1"/>
              <a:t>17</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CCAC068-EDDA-24F1-184A-6895A964F8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39047C86-350F-CF6B-AAB8-CF73CA230E8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0484" name="Slide Number Placeholder 3">
            <a:extLst>
              <a:ext uri="{FF2B5EF4-FFF2-40B4-BE49-F238E27FC236}">
                <a16:creationId xmlns:a16="http://schemas.microsoft.com/office/drawing/2014/main" id="{25CF923C-CB7E-7431-6254-857B62AAD10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E8F7F04D-887C-4B00-A6EC-49E9EC1DE2E4}" type="slidenum">
              <a:rPr lang="en-GB" altLang="en-US" smtClean="0">
                <a:latin typeface="Times New Roman" panose="02020603050405020304" pitchFamily="18" charset="0"/>
                <a:ea typeface="MS PGothic" panose="020B0600070205080204" pitchFamily="34" charset="-128"/>
              </a:rPr>
              <a:pPr eaLnBrk="1" hangingPunct="1"/>
              <a:t>18</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0599822A-5857-F150-39FF-275DF62FED2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2C3C43BF-1258-C44F-3F0B-8BAC9B8EE3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Reading diary example.</a:t>
            </a:r>
          </a:p>
        </p:txBody>
      </p:sp>
      <p:sp>
        <p:nvSpPr>
          <p:cNvPr id="45060" name="Slide Number Placeholder 3">
            <a:extLst>
              <a:ext uri="{FF2B5EF4-FFF2-40B4-BE49-F238E27FC236}">
                <a16:creationId xmlns:a16="http://schemas.microsoft.com/office/drawing/2014/main" id="{FD0EF558-6CE1-489F-DCA1-2161A23A777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F92F0AEF-3352-4C3B-9AC4-0F354F892331}" type="slidenum">
              <a:rPr lang="en-GB" altLang="en-US" smtClean="0">
                <a:latin typeface="Times New Roman" panose="02020603050405020304" pitchFamily="18" charset="0"/>
                <a:ea typeface="MS PGothic" panose="020B0600070205080204" pitchFamily="34" charset="-128"/>
              </a:rPr>
              <a:pPr eaLnBrk="1" hangingPunct="1"/>
              <a:t>19</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FB2FFCE-C246-3FB8-B3A4-71014D71B5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EF87318A-F245-CCD2-CCC7-91D9E0448B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2532" name="Slide Number Placeholder 3">
            <a:extLst>
              <a:ext uri="{FF2B5EF4-FFF2-40B4-BE49-F238E27FC236}">
                <a16:creationId xmlns:a16="http://schemas.microsoft.com/office/drawing/2014/main" id="{C4782554-D67F-2B72-0562-E8922555A9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B7C2623A-4353-4F63-9A0B-2AC32D1BA629}" type="slidenum">
              <a:rPr lang="en-GB" altLang="en-US" smtClean="0">
                <a:latin typeface="Times New Roman" panose="02020603050405020304" pitchFamily="18" charset="0"/>
                <a:ea typeface="MS PGothic" panose="020B0600070205080204" pitchFamily="34" charset="-128"/>
              </a:rPr>
              <a:pPr eaLnBrk="1" hangingPunct="1"/>
              <a:t>20</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5">
            <a:extLst>
              <a:ext uri="{FF2B5EF4-FFF2-40B4-BE49-F238E27FC236}">
                <a16:creationId xmlns:a16="http://schemas.microsoft.com/office/drawing/2014/main" id="{E5E04EF9-594A-49BD-A349-3CEB8D347495}"/>
              </a:ext>
            </a:extLst>
          </p:cNvPr>
          <p:cNvGrpSpPr>
            <a:grpSpLocks/>
          </p:cNvGrpSpPr>
          <p:nvPr/>
        </p:nvGrpSpPr>
        <p:grpSpPr bwMode="auto">
          <a:xfrm>
            <a:off x="0" y="0"/>
            <a:ext cx="9144000" cy="6858000"/>
            <a:chOff x="0" y="0"/>
            <a:chExt cx="9144000" cy="6858000"/>
          </a:xfrm>
        </p:grpSpPr>
        <p:sp>
          <p:nvSpPr>
            <p:cNvPr id="5" name="Rectangle 4">
              <a:extLst>
                <a:ext uri="{FF2B5EF4-FFF2-40B4-BE49-F238E27FC236}">
                  <a16:creationId xmlns:a16="http://schemas.microsoft.com/office/drawing/2014/main" id="{626D6B13-17F5-8895-D0B6-5C7FDB942B6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7F36F6EE-45C6-040E-96E2-9FAF579E9D43}"/>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17">
            <a:extLst>
              <a:ext uri="{FF2B5EF4-FFF2-40B4-BE49-F238E27FC236}">
                <a16:creationId xmlns:a16="http://schemas.microsoft.com/office/drawing/2014/main" id="{AA631CAA-3517-B5E6-75F3-A6D03D2A2E17}"/>
              </a:ext>
            </a:extLst>
          </p:cNvPr>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A364139E-4BF2-7729-DE3C-CB72CE8DA747}"/>
              </a:ext>
            </a:extLst>
          </p:cNvPr>
          <p:cNvSpPr/>
          <p:nvPr/>
        </p:nvSpPr>
        <p:spPr>
          <a:xfrm>
            <a:off x="990600" y="1017588"/>
            <a:ext cx="7178675" cy="4830762"/>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463EB30F-6EF5-6FA1-D30A-32F161A57A49}"/>
              </a:ext>
            </a:extLst>
          </p:cNvPr>
          <p:cNvSpPr/>
          <p:nvPr/>
        </p:nvSpPr>
        <p:spPr>
          <a:xfrm>
            <a:off x="990600" y="1009650"/>
            <a:ext cx="7180263" cy="4832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 name="Picture 2" descr="C:\Users\Administrator\Desktop\Pushpin Dev\Assets\pushpinLeft.png">
            <a:extLst>
              <a:ext uri="{FF2B5EF4-FFF2-40B4-BE49-F238E27FC236}">
                <a16:creationId xmlns:a16="http://schemas.microsoft.com/office/drawing/2014/main" id="{236EA3FD-7392-C299-7952-36E90A4E8E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769938" y="701675"/>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Users\Administrator\Desktop\Pushpin Dev\Assets\pushpinLeft.png">
            <a:extLst>
              <a:ext uri="{FF2B5EF4-FFF2-40B4-BE49-F238E27FC236}">
                <a16:creationId xmlns:a16="http://schemas.microsoft.com/office/drawing/2014/main" id="{77F7994D-F8B1-9B60-11DC-E53D0B759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7854950" y="7493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2" name="Date Placeholder 3">
            <a:extLst>
              <a:ext uri="{FF2B5EF4-FFF2-40B4-BE49-F238E27FC236}">
                <a16:creationId xmlns:a16="http://schemas.microsoft.com/office/drawing/2014/main" id="{06FF56ED-5ADC-989E-A3EF-EBF590609713}"/>
              </a:ext>
            </a:extLst>
          </p:cNvPr>
          <p:cNvSpPr>
            <a:spLocks noGrp="1"/>
          </p:cNvSpPr>
          <p:nvPr>
            <p:ph type="dt" sz="half" idx="10"/>
          </p:nvPr>
        </p:nvSpPr>
        <p:spPr>
          <a:xfrm>
            <a:off x="6770688" y="5357813"/>
            <a:ext cx="1214437" cy="365125"/>
          </a:xfrm>
        </p:spPr>
        <p:txBody>
          <a:bodyPr/>
          <a:lstStyle>
            <a:lvl1pPr>
              <a:defRPr/>
            </a:lvl1pPr>
          </a:lstStyle>
          <a:p>
            <a:pPr>
              <a:defRPr/>
            </a:pPr>
            <a:endParaRPr lang="en-GB"/>
          </a:p>
        </p:txBody>
      </p:sp>
      <p:sp>
        <p:nvSpPr>
          <p:cNvPr id="13" name="Footer Placeholder 4">
            <a:extLst>
              <a:ext uri="{FF2B5EF4-FFF2-40B4-BE49-F238E27FC236}">
                <a16:creationId xmlns:a16="http://schemas.microsoft.com/office/drawing/2014/main" id="{2A0754D5-BD69-0FCD-15D1-066F79DAF22D}"/>
              </a:ext>
            </a:extLst>
          </p:cNvPr>
          <p:cNvSpPr>
            <a:spLocks noGrp="1"/>
          </p:cNvSpPr>
          <p:nvPr>
            <p:ph type="ftr" sz="quarter" idx="11"/>
          </p:nvPr>
        </p:nvSpPr>
        <p:spPr>
          <a:xfrm>
            <a:off x="1174750" y="5357813"/>
            <a:ext cx="5033963" cy="365125"/>
          </a:xfrm>
        </p:spPr>
        <p:txBody>
          <a:bodyPr/>
          <a:lstStyle>
            <a:lvl1pPr>
              <a:defRPr/>
            </a:lvl1pPr>
          </a:lstStyle>
          <a:p>
            <a:pPr>
              <a:defRPr/>
            </a:pPr>
            <a:endParaRPr lang="en-GB"/>
          </a:p>
        </p:txBody>
      </p:sp>
      <p:sp>
        <p:nvSpPr>
          <p:cNvPr id="14" name="Slide Number Placeholder 5">
            <a:extLst>
              <a:ext uri="{FF2B5EF4-FFF2-40B4-BE49-F238E27FC236}">
                <a16:creationId xmlns:a16="http://schemas.microsoft.com/office/drawing/2014/main" id="{68FB8520-FB94-3B8C-414D-309E4CDE1F65}"/>
              </a:ext>
            </a:extLst>
          </p:cNvPr>
          <p:cNvSpPr>
            <a:spLocks noGrp="1"/>
          </p:cNvSpPr>
          <p:nvPr>
            <p:ph type="sldNum" sz="quarter" idx="12"/>
          </p:nvPr>
        </p:nvSpPr>
        <p:spPr>
          <a:xfrm>
            <a:off x="6213475" y="5357813"/>
            <a:ext cx="554038" cy="365125"/>
          </a:xfrm>
        </p:spPr>
        <p:txBody>
          <a:bodyPr/>
          <a:lstStyle>
            <a:lvl1pPr algn="ctr">
              <a:defRPr/>
            </a:lvl1pPr>
          </a:lstStyle>
          <a:p>
            <a:pPr>
              <a:defRPr/>
            </a:pPr>
            <a:fld id="{03323DFB-BF25-43CD-A931-49005D45C77D}" type="slidenum">
              <a:rPr lang="en-GB" altLang="en-US"/>
              <a:pPr>
                <a:defRPr/>
              </a:pPr>
              <a:t>‹#›</a:t>
            </a:fld>
            <a:endParaRPr lang="en-GB" altLang="en-US"/>
          </a:p>
        </p:txBody>
      </p:sp>
    </p:spTree>
    <p:extLst>
      <p:ext uri="{BB962C8B-B14F-4D97-AF65-F5344CB8AC3E}">
        <p14:creationId xmlns:p14="http://schemas.microsoft.com/office/powerpoint/2010/main" val="3992139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C6F2CE-E066-8824-87A9-9010F47D9505}"/>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A1E3548-4DDA-3772-BB50-874C42E298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9E192BB-9F7D-0687-88E3-14F9FB863F71}"/>
              </a:ext>
            </a:extLst>
          </p:cNvPr>
          <p:cNvSpPr>
            <a:spLocks noGrp="1"/>
          </p:cNvSpPr>
          <p:nvPr>
            <p:ph type="sldNum" sz="quarter" idx="12"/>
          </p:nvPr>
        </p:nvSpPr>
        <p:spPr/>
        <p:txBody>
          <a:bodyPr/>
          <a:lstStyle>
            <a:lvl1pPr>
              <a:defRPr/>
            </a:lvl1pPr>
          </a:lstStyle>
          <a:p>
            <a:pPr>
              <a:defRPr/>
            </a:pPr>
            <a:fld id="{84E62400-A177-4987-8789-996594C7EF94}" type="slidenum">
              <a:rPr lang="en-GB" altLang="en-US"/>
              <a:pPr>
                <a:defRPr/>
              </a:pPr>
              <a:t>‹#›</a:t>
            </a:fld>
            <a:endParaRPr lang="en-GB" altLang="en-US"/>
          </a:p>
        </p:txBody>
      </p:sp>
    </p:spTree>
    <p:extLst>
      <p:ext uri="{BB962C8B-B14F-4D97-AF65-F5344CB8AC3E}">
        <p14:creationId xmlns:p14="http://schemas.microsoft.com/office/powerpoint/2010/main" val="77283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B08746-84B8-B77D-6748-86C39E52FBE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97A70D3-C1E4-E731-801E-4B4E577A898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A5A07F9-AD52-53C4-2527-48D6826707DD}"/>
              </a:ext>
            </a:extLst>
          </p:cNvPr>
          <p:cNvSpPr>
            <a:spLocks noGrp="1"/>
          </p:cNvSpPr>
          <p:nvPr>
            <p:ph type="sldNum" sz="quarter" idx="12"/>
          </p:nvPr>
        </p:nvSpPr>
        <p:spPr/>
        <p:txBody>
          <a:bodyPr/>
          <a:lstStyle>
            <a:lvl1pPr>
              <a:defRPr/>
            </a:lvl1pPr>
          </a:lstStyle>
          <a:p>
            <a:pPr>
              <a:defRPr/>
            </a:pPr>
            <a:fld id="{7B11E9B1-F76C-42BA-8A02-0427F928F766}" type="slidenum">
              <a:rPr lang="en-GB" altLang="en-US"/>
              <a:pPr>
                <a:defRPr/>
              </a:pPr>
              <a:t>‹#›</a:t>
            </a:fld>
            <a:endParaRPr lang="en-GB" altLang="en-US"/>
          </a:p>
        </p:txBody>
      </p:sp>
    </p:spTree>
    <p:extLst>
      <p:ext uri="{BB962C8B-B14F-4D97-AF65-F5344CB8AC3E}">
        <p14:creationId xmlns:p14="http://schemas.microsoft.com/office/powerpoint/2010/main" val="2698597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CD13DDB9-8655-3477-953F-157818831B18}"/>
              </a:ext>
            </a:extLst>
          </p:cNvPr>
          <p:cNvSpPr>
            <a:spLocks noGrp="1"/>
          </p:cNvSpPr>
          <p:nvPr>
            <p:ph type="dt" sz="half" idx="15"/>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CBDC3543-31FD-2A1C-24A6-05082FE23D91}"/>
              </a:ext>
            </a:extLst>
          </p:cNvPr>
          <p:cNvSpPr>
            <a:spLocks noGrp="1"/>
          </p:cNvSpPr>
          <p:nvPr>
            <p:ph type="ftr" sz="quarter" idx="16"/>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52672545-F8E6-7F87-AD21-31B3B9BA53A7}"/>
              </a:ext>
            </a:extLst>
          </p:cNvPr>
          <p:cNvSpPr>
            <a:spLocks noGrp="1"/>
          </p:cNvSpPr>
          <p:nvPr>
            <p:ph type="sldNum" sz="quarter" idx="17"/>
          </p:nvPr>
        </p:nvSpPr>
        <p:spPr/>
        <p:txBody>
          <a:bodyPr/>
          <a:lstStyle>
            <a:lvl1pPr>
              <a:defRPr/>
            </a:lvl1pPr>
          </a:lstStyle>
          <a:p>
            <a:pPr>
              <a:defRPr/>
            </a:pPr>
            <a:fld id="{AB8CE760-4D25-46F4-8BA9-D0A2B0BF6046}" type="slidenum">
              <a:rPr lang="en-GB" altLang="en-US"/>
              <a:pPr>
                <a:defRPr/>
              </a:pPr>
              <a:t>‹#›</a:t>
            </a:fld>
            <a:endParaRPr lang="en-GB" altLang="en-US"/>
          </a:p>
        </p:txBody>
      </p:sp>
    </p:spTree>
    <p:extLst>
      <p:ext uri="{BB962C8B-B14F-4D97-AF65-F5344CB8AC3E}">
        <p14:creationId xmlns:p14="http://schemas.microsoft.com/office/powerpoint/2010/main" val="2786800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1298448" y="2944368"/>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159AB5-F6AE-439F-5C5D-B3AA549615C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6A944C62-2E05-ACB4-6540-83BF0CFB0E3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781C4D3-B563-D55C-D456-2D762EE0807E}"/>
              </a:ext>
            </a:extLst>
          </p:cNvPr>
          <p:cNvSpPr>
            <a:spLocks noGrp="1"/>
          </p:cNvSpPr>
          <p:nvPr>
            <p:ph type="sldNum" sz="quarter" idx="17"/>
          </p:nvPr>
        </p:nvSpPr>
        <p:spPr/>
        <p:txBody>
          <a:bodyPr/>
          <a:lstStyle>
            <a:lvl1pPr>
              <a:defRPr/>
            </a:lvl1pPr>
          </a:lstStyle>
          <a:p>
            <a:pPr>
              <a:defRPr/>
            </a:pPr>
            <a:fld id="{20D38B02-5B2E-4E68-9850-A5C247DD70CC}" type="slidenum">
              <a:rPr lang="en-GB" altLang="en-US"/>
              <a:pPr>
                <a:defRPr/>
              </a:pPr>
              <a:t>‹#›</a:t>
            </a:fld>
            <a:endParaRPr lang="en-GB" altLang="en-US"/>
          </a:p>
        </p:txBody>
      </p:sp>
    </p:spTree>
    <p:extLst>
      <p:ext uri="{BB962C8B-B14F-4D97-AF65-F5344CB8AC3E}">
        <p14:creationId xmlns:p14="http://schemas.microsoft.com/office/powerpoint/2010/main" val="2293648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0413929-4879-CA5F-FC2E-0EFF51CEB1DE}"/>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6E8687EC-1979-D9AA-D8DF-78260EDC7A3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80836BF-B5C2-1835-56A0-6CE0F9FDD28A}"/>
              </a:ext>
            </a:extLst>
          </p:cNvPr>
          <p:cNvSpPr>
            <a:spLocks noGrp="1"/>
          </p:cNvSpPr>
          <p:nvPr>
            <p:ph type="sldNum" sz="quarter" idx="12"/>
          </p:nvPr>
        </p:nvSpPr>
        <p:spPr/>
        <p:txBody>
          <a:bodyPr/>
          <a:lstStyle>
            <a:lvl1pPr>
              <a:defRPr/>
            </a:lvl1pPr>
          </a:lstStyle>
          <a:p>
            <a:pPr>
              <a:defRPr/>
            </a:pPr>
            <a:fld id="{35D6E04A-AB77-4CF5-AD33-4716EC70231F}" type="slidenum">
              <a:rPr lang="en-GB" altLang="en-US"/>
              <a:pPr>
                <a:defRPr/>
              </a:pPr>
              <a:t>‹#›</a:t>
            </a:fld>
            <a:endParaRPr lang="en-GB" altLang="en-US"/>
          </a:p>
        </p:txBody>
      </p:sp>
    </p:spTree>
    <p:extLst>
      <p:ext uri="{BB962C8B-B14F-4D97-AF65-F5344CB8AC3E}">
        <p14:creationId xmlns:p14="http://schemas.microsoft.com/office/powerpoint/2010/main" val="1816931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EDA1A64-9252-127D-04B4-A56849A00ADE}"/>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7BF6D456-C854-26C6-DA26-D17B7EEBFE37}"/>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588242D-CE26-0246-86FF-985CC52778F3}"/>
              </a:ext>
            </a:extLst>
          </p:cNvPr>
          <p:cNvSpPr>
            <a:spLocks noGrp="1"/>
          </p:cNvSpPr>
          <p:nvPr>
            <p:ph type="sldNum" sz="quarter" idx="12"/>
          </p:nvPr>
        </p:nvSpPr>
        <p:spPr/>
        <p:txBody>
          <a:bodyPr/>
          <a:lstStyle>
            <a:lvl1pPr>
              <a:defRPr/>
            </a:lvl1pPr>
          </a:lstStyle>
          <a:p>
            <a:pPr>
              <a:defRPr/>
            </a:pPr>
            <a:fld id="{CEB5CDCA-B849-4671-A91F-EED20DAB6870}" type="slidenum">
              <a:rPr lang="en-GB" altLang="en-US"/>
              <a:pPr>
                <a:defRPr/>
              </a:pPr>
              <a:t>‹#›</a:t>
            </a:fld>
            <a:endParaRPr lang="en-GB" altLang="en-US"/>
          </a:p>
        </p:txBody>
      </p:sp>
    </p:spTree>
    <p:extLst>
      <p:ext uri="{BB962C8B-B14F-4D97-AF65-F5344CB8AC3E}">
        <p14:creationId xmlns:p14="http://schemas.microsoft.com/office/powerpoint/2010/main" val="4024843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D91F885C-F8D9-496B-9A00-E6D530F752CB}"/>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63C27CDF-563C-30A5-100E-52A2667852FB}"/>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7B44C462-8A35-8A88-0BC4-17CA0AF09445}"/>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 name="Freeform 17">
            <a:extLst>
              <a:ext uri="{FF2B5EF4-FFF2-40B4-BE49-F238E27FC236}">
                <a16:creationId xmlns:a16="http://schemas.microsoft.com/office/drawing/2014/main" id="{115DAB38-6E07-55F7-376C-8468FA562C4E}"/>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BCC3EF4A-290C-511D-CE41-C23BDBFE0818}"/>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a:extLst>
              <a:ext uri="{FF2B5EF4-FFF2-40B4-BE49-F238E27FC236}">
                <a16:creationId xmlns:a16="http://schemas.microsoft.com/office/drawing/2014/main" id="{31EE1872-1C56-C8E4-7214-B5A63A62C0E1}"/>
              </a:ext>
            </a:extLst>
          </p:cNvPr>
          <p:cNvSpPr/>
          <p:nvPr/>
        </p:nvSpPr>
        <p:spPr>
          <a:xfrm rot="60000">
            <a:off x="4471988" y="603250"/>
            <a:ext cx="3787775"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DC3D881F-04A2-9A73-A916-7BF5AA93B324}"/>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1B80E04D-87E1-2EDD-3091-9438378FAA60}"/>
              </a:ext>
            </a:extLst>
          </p:cNvPr>
          <p:cNvSpPr/>
          <p:nvPr/>
        </p:nvSpPr>
        <p:spPr>
          <a:xfrm rot="21540000">
            <a:off x="749300" y="576263"/>
            <a:ext cx="3789363"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2" descr="C:\Users\Administrator\Desktop\Pushpin Dev\Assets\pushpinLeft.png">
            <a:extLst>
              <a:ext uri="{FF2B5EF4-FFF2-40B4-BE49-F238E27FC236}">
                <a16:creationId xmlns:a16="http://schemas.microsoft.com/office/drawing/2014/main" id="{5FF81F98-C85F-F453-1C03-E1C062965E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364A0F91-5E0F-FA22-C1AB-B1B6DD9E0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EBEA7EAA-C16C-5CD1-5470-44252E50DA90}"/>
              </a:ext>
            </a:extLst>
          </p:cNvPr>
          <p:cNvSpPr>
            <a:spLocks noGrp="1"/>
          </p:cNvSpPr>
          <p:nvPr>
            <p:ph type="dt" sz="half" idx="10"/>
          </p:nvPr>
        </p:nvSpPr>
        <p:spPr>
          <a:xfrm rot="60000">
            <a:off x="6342063" y="5886450"/>
            <a:ext cx="1212850" cy="365125"/>
          </a:xfrm>
        </p:spPr>
        <p:txBody>
          <a:bodyPr/>
          <a:lstStyle>
            <a:lvl1pPr>
              <a:defRPr/>
            </a:lvl1pPr>
          </a:lstStyle>
          <a:p>
            <a:pPr>
              <a:defRPr/>
            </a:pPr>
            <a:endParaRPr lang="en-GB"/>
          </a:p>
        </p:txBody>
      </p:sp>
      <p:sp>
        <p:nvSpPr>
          <p:cNvPr id="16" name="Footer Placeholder 5">
            <a:extLst>
              <a:ext uri="{FF2B5EF4-FFF2-40B4-BE49-F238E27FC236}">
                <a16:creationId xmlns:a16="http://schemas.microsoft.com/office/drawing/2014/main" id="{9277837B-995F-C25B-8ABD-FD3998A15A26}"/>
              </a:ext>
            </a:extLst>
          </p:cNvPr>
          <p:cNvSpPr>
            <a:spLocks noGrp="1"/>
          </p:cNvSpPr>
          <p:nvPr>
            <p:ph type="ftr" sz="quarter" idx="11"/>
          </p:nvPr>
        </p:nvSpPr>
        <p:spPr>
          <a:xfrm rot="21540000">
            <a:off x="914400" y="5829300"/>
            <a:ext cx="3522663" cy="365125"/>
          </a:xfrm>
        </p:spPr>
        <p:txBody>
          <a:bodyPr/>
          <a:lstStyle>
            <a:lvl1pPr>
              <a:defRPr/>
            </a:lvl1pPr>
          </a:lstStyle>
          <a:p>
            <a:pPr>
              <a:defRPr/>
            </a:pPr>
            <a:endParaRPr lang="en-GB"/>
          </a:p>
        </p:txBody>
      </p:sp>
      <p:sp>
        <p:nvSpPr>
          <p:cNvPr id="17" name="Slide Number Placeholder 6">
            <a:extLst>
              <a:ext uri="{FF2B5EF4-FFF2-40B4-BE49-F238E27FC236}">
                <a16:creationId xmlns:a16="http://schemas.microsoft.com/office/drawing/2014/main" id="{7336F536-C061-A546-5BB0-0401AC40FCAD}"/>
              </a:ext>
            </a:extLst>
          </p:cNvPr>
          <p:cNvSpPr>
            <a:spLocks noGrp="1"/>
          </p:cNvSpPr>
          <p:nvPr>
            <p:ph type="sldNum" sz="quarter" idx="12"/>
          </p:nvPr>
        </p:nvSpPr>
        <p:spPr>
          <a:xfrm rot="60000">
            <a:off x="7558088" y="5897563"/>
            <a:ext cx="554037" cy="365125"/>
          </a:xfrm>
        </p:spPr>
        <p:txBody>
          <a:bodyPr/>
          <a:lstStyle>
            <a:lvl1pPr>
              <a:defRPr/>
            </a:lvl1pPr>
          </a:lstStyle>
          <a:p>
            <a:pPr>
              <a:defRPr/>
            </a:pPr>
            <a:fld id="{79C62C28-7030-49A5-BB5F-FA0E58887C0B}" type="slidenum">
              <a:rPr lang="en-GB" altLang="en-US"/>
              <a:pPr>
                <a:defRPr/>
              </a:pPr>
              <a:t>‹#›</a:t>
            </a:fld>
            <a:endParaRPr lang="en-GB" altLang="en-US"/>
          </a:p>
        </p:txBody>
      </p:sp>
    </p:spTree>
    <p:extLst>
      <p:ext uri="{BB962C8B-B14F-4D97-AF65-F5344CB8AC3E}">
        <p14:creationId xmlns:p14="http://schemas.microsoft.com/office/powerpoint/2010/main" val="217770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80EDE097-E30B-97AF-5FAC-08B49A37445F}"/>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3FA8CAE2-E83E-11E8-1571-7FF2C2149CE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534DC0A1-E9C8-AB13-F392-FC11D83CA43B}"/>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 name="Freeform 17">
            <a:extLst>
              <a:ext uri="{FF2B5EF4-FFF2-40B4-BE49-F238E27FC236}">
                <a16:creationId xmlns:a16="http://schemas.microsoft.com/office/drawing/2014/main" id="{0FD5BFDC-D8A2-9B41-EF4E-4F6B95635429}"/>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A4B11575-EFB6-2015-E105-AC223C0B6122}"/>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a:extLst>
              <a:ext uri="{FF2B5EF4-FFF2-40B4-BE49-F238E27FC236}">
                <a16:creationId xmlns:a16="http://schemas.microsoft.com/office/drawing/2014/main" id="{B3A484F4-9F12-F298-C6E6-8D3A292A8B25}"/>
              </a:ext>
            </a:extLst>
          </p:cNvPr>
          <p:cNvSpPr/>
          <p:nvPr/>
        </p:nvSpPr>
        <p:spPr>
          <a:xfrm rot="21540000">
            <a:off x="744538" y="576263"/>
            <a:ext cx="3789362"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C3878C34-8D64-6C2F-B835-72D3025ACC96}"/>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607470EC-4AE7-ECDA-4EA3-61A6606BF022}"/>
              </a:ext>
            </a:extLst>
          </p:cNvPr>
          <p:cNvSpPr/>
          <p:nvPr/>
        </p:nvSpPr>
        <p:spPr>
          <a:xfrm rot="60000">
            <a:off x="4464050" y="603250"/>
            <a:ext cx="3789363"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2" descr="C:\Users\Administrator\Desktop\Pushpin Dev\Assets\pushpinLeft.png">
            <a:extLst>
              <a:ext uri="{FF2B5EF4-FFF2-40B4-BE49-F238E27FC236}">
                <a16:creationId xmlns:a16="http://schemas.microsoft.com/office/drawing/2014/main" id="{C5D7C3AA-0188-4322-4CF1-D44EE2887E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E96ED593-9E3A-3BEF-953D-852CEC1F8B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C819BA2B-DF18-7E5C-4491-77768DADF69E}"/>
              </a:ext>
            </a:extLst>
          </p:cNvPr>
          <p:cNvSpPr>
            <a:spLocks noGrp="1"/>
          </p:cNvSpPr>
          <p:nvPr>
            <p:ph type="dt" sz="half" idx="10"/>
          </p:nvPr>
        </p:nvSpPr>
        <p:spPr>
          <a:xfrm rot="60000">
            <a:off x="6345238" y="5888038"/>
            <a:ext cx="1214437" cy="365125"/>
          </a:xfrm>
        </p:spPr>
        <p:txBody>
          <a:bodyPr/>
          <a:lstStyle>
            <a:lvl1pPr>
              <a:defRPr/>
            </a:lvl1pPr>
          </a:lstStyle>
          <a:p>
            <a:pPr>
              <a:defRPr/>
            </a:pPr>
            <a:endParaRPr lang="en-GB"/>
          </a:p>
        </p:txBody>
      </p:sp>
      <p:sp>
        <p:nvSpPr>
          <p:cNvPr id="16" name="Footer Placeholder 5">
            <a:extLst>
              <a:ext uri="{FF2B5EF4-FFF2-40B4-BE49-F238E27FC236}">
                <a16:creationId xmlns:a16="http://schemas.microsoft.com/office/drawing/2014/main" id="{2AFD7845-D7CC-F23C-6EFB-76FF2F54C0FC}"/>
              </a:ext>
            </a:extLst>
          </p:cNvPr>
          <p:cNvSpPr>
            <a:spLocks noGrp="1"/>
          </p:cNvSpPr>
          <p:nvPr>
            <p:ph type="ftr" sz="quarter" idx="11"/>
          </p:nvPr>
        </p:nvSpPr>
        <p:spPr>
          <a:xfrm rot="21540000">
            <a:off x="914400" y="5830888"/>
            <a:ext cx="3319463" cy="365125"/>
          </a:xfrm>
        </p:spPr>
        <p:txBody>
          <a:bodyPr/>
          <a:lstStyle>
            <a:lvl1pPr>
              <a:defRPr/>
            </a:lvl1pPr>
          </a:lstStyle>
          <a:p>
            <a:pPr>
              <a:defRPr/>
            </a:pPr>
            <a:endParaRPr lang="en-GB"/>
          </a:p>
        </p:txBody>
      </p:sp>
      <p:sp>
        <p:nvSpPr>
          <p:cNvPr id="17" name="Slide Number Placeholder 6">
            <a:extLst>
              <a:ext uri="{FF2B5EF4-FFF2-40B4-BE49-F238E27FC236}">
                <a16:creationId xmlns:a16="http://schemas.microsoft.com/office/drawing/2014/main" id="{2D5237BA-4F26-90E3-94C6-DF56E051FC32}"/>
              </a:ext>
            </a:extLst>
          </p:cNvPr>
          <p:cNvSpPr>
            <a:spLocks noGrp="1"/>
          </p:cNvSpPr>
          <p:nvPr>
            <p:ph type="sldNum" sz="quarter" idx="12"/>
          </p:nvPr>
        </p:nvSpPr>
        <p:spPr>
          <a:xfrm rot="60000">
            <a:off x="7562850" y="5900738"/>
            <a:ext cx="554038" cy="365125"/>
          </a:xfrm>
        </p:spPr>
        <p:txBody>
          <a:bodyPr/>
          <a:lstStyle>
            <a:lvl1pPr>
              <a:defRPr/>
            </a:lvl1pPr>
          </a:lstStyle>
          <a:p>
            <a:pPr>
              <a:defRPr/>
            </a:pPr>
            <a:fld id="{81090758-426A-40BF-B384-41B0BE887A27}" type="slidenum">
              <a:rPr lang="en-GB" altLang="en-US"/>
              <a:pPr>
                <a:defRPr/>
              </a:pPr>
              <a:t>‹#›</a:t>
            </a:fld>
            <a:endParaRPr lang="en-GB" altLang="en-US"/>
          </a:p>
        </p:txBody>
      </p:sp>
    </p:spTree>
    <p:extLst>
      <p:ext uri="{BB962C8B-B14F-4D97-AF65-F5344CB8AC3E}">
        <p14:creationId xmlns:p14="http://schemas.microsoft.com/office/powerpoint/2010/main" val="2545691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A5A2C3-5E52-B7A0-0451-AC3849B3D8A9}"/>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10A69476-4405-142A-0276-F3D643D4A9D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2A94EA2-BAA1-C4D2-DA6C-C7EACBEEB98A}"/>
              </a:ext>
            </a:extLst>
          </p:cNvPr>
          <p:cNvSpPr>
            <a:spLocks noGrp="1"/>
          </p:cNvSpPr>
          <p:nvPr>
            <p:ph type="sldNum" sz="quarter" idx="12"/>
          </p:nvPr>
        </p:nvSpPr>
        <p:spPr/>
        <p:txBody>
          <a:bodyPr/>
          <a:lstStyle>
            <a:lvl1pPr>
              <a:defRPr/>
            </a:lvl1pPr>
          </a:lstStyle>
          <a:p>
            <a:pPr>
              <a:defRPr/>
            </a:pPr>
            <a:fld id="{D703FAF4-2121-439A-91CE-61A72E5DB82A}" type="slidenum">
              <a:rPr lang="en-GB" altLang="en-US"/>
              <a:pPr>
                <a:defRPr/>
              </a:pPr>
              <a:t>‹#›</a:t>
            </a:fld>
            <a:endParaRPr lang="en-GB" altLang="en-US"/>
          </a:p>
        </p:txBody>
      </p:sp>
    </p:spTree>
    <p:extLst>
      <p:ext uri="{BB962C8B-B14F-4D97-AF65-F5344CB8AC3E}">
        <p14:creationId xmlns:p14="http://schemas.microsoft.com/office/powerpoint/2010/main" val="3536009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A4600D-3295-5A45-9E86-020E14679737}"/>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75D55119-8CC8-E006-C950-C74EE46E4C9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A5DB7F3-C483-93CF-BC16-332C049766FF}"/>
              </a:ext>
            </a:extLst>
          </p:cNvPr>
          <p:cNvSpPr>
            <a:spLocks noGrp="1"/>
          </p:cNvSpPr>
          <p:nvPr>
            <p:ph type="sldNum" sz="quarter" idx="12"/>
          </p:nvPr>
        </p:nvSpPr>
        <p:spPr/>
        <p:txBody>
          <a:bodyPr/>
          <a:lstStyle>
            <a:lvl1pPr>
              <a:defRPr/>
            </a:lvl1pPr>
          </a:lstStyle>
          <a:p>
            <a:pPr>
              <a:defRPr/>
            </a:pPr>
            <a:fld id="{0A3F9767-EE8A-4408-8EFC-CD0C5E1AF2CB}" type="slidenum">
              <a:rPr lang="en-GB" altLang="en-US"/>
              <a:pPr>
                <a:defRPr/>
              </a:pPr>
              <a:t>‹#›</a:t>
            </a:fld>
            <a:endParaRPr lang="en-GB" altLang="en-US"/>
          </a:p>
        </p:txBody>
      </p:sp>
    </p:spTree>
    <p:extLst>
      <p:ext uri="{BB962C8B-B14F-4D97-AF65-F5344CB8AC3E}">
        <p14:creationId xmlns:p14="http://schemas.microsoft.com/office/powerpoint/2010/main" val="4009648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26418F3-3C9F-4D0A-BBC6-5544A35C8069}"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98EA5C-A10C-49F0-963F-12064F66C5CD}"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4544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grpSp>
        <p:nvGrpSpPr>
          <p:cNvPr id="1026" name="Group 15">
            <a:extLst>
              <a:ext uri="{FF2B5EF4-FFF2-40B4-BE49-F238E27FC236}">
                <a16:creationId xmlns:a16="http://schemas.microsoft.com/office/drawing/2014/main" id="{00CAD7C2-CA6A-B995-33EB-4B1C72BDD410}"/>
              </a:ext>
            </a:extLst>
          </p:cNvPr>
          <p:cNvGrpSpPr>
            <a:grpSpLocks/>
          </p:cNvGrpSpPr>
          <p:nvPr/>
        </p:nvGrpSpPr>
        <p:grpSpPr bwMode="auto">
          <a:xfrm>
            <a:off x="0" y="0"/>
            <a:ext cx="9144000" cy="6858000"/>
            <a:chOff x="0" y="0"/>
            <a:chExt cx="9144000" cy="6858000"/>
          </a:xfrm>
        </p:grpSpPr>
        <p:sp>
          <p:nvSpPr>
            <p:cNvPr id="8" name="Rectangle 7">
              <a:extLst>
                <a:ext uri="{FF2B5EF4-FFF2-40B4-BE49-F238E27FC236}">
                  <a16:creationId xmlns:a16="http://schemas.microsoft.com/office/drawing/2014/main" id="{C18B57F8-4CBD-A75A-DA8A-936360C08D3E}"/>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A1228091-7E68-3C1D-1A5F-716D6F416AA6}"/>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 name="Freeform 9">
            <a:extLst>
              <a:ext uri="{FF2B5EF4-FFF2-40B4-BE49-F238E27FC236}">
                <a16:creationId xmlns:a16="http://schemas.microsoft.com/office/drawing/2014/main" id="{0A8CEFC0-9AD3-2089-0884-0213E0FBF226}"/>
              </a:ext>
            </a:extLst>
          </p:cNvPr>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3982EDEE-6597-F007-0366-6976BC61FA5C}"/>
              </a:ext>
            </a:extLst>
          </p:cNvPr>
          <p:cNvSpPr/>
          <p:nvPr/>
        </p:nvSpPr>
        <p:spPr>
          <a:xfrm>
            <a:off x="731838" y="574675"/>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FE1A3238-5761-E483-6426-57B3C6C779EC}"/>
              </a:ext>
            </a:extLst>
          </p:cNvPr>
          <p:cNvSpPr/>
          <p:nvPr/>
        </p:nvSpPr>
        <p:spPr>
          <a:xfrm>
            <a:off x="731838" y="576263"/>
            <a:ext cx="7696200" cy="57150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32" name="Picture 2" descr="C:\Users\Administrator\Desktop\Pushpin Dev\Assets\pushpinLeft.png">
            <a:extLst>
              <a:ext uri="{FF2B5EF4-FFF2-40B4-BE49-F238E27FC236}">
                <a16:creationId xmlns:a16="http://schemas.microsoft.com/office/drawing/2014/main" id="{7FB9AFD0-5E65-F4B5-624E-146EBFDEA7E3}"/>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1435684">
            <a:off x="544513" y="273050"/>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2" descr="C:\Users\Administrator\Desktop\Pushpin Dev\Assets\pushpinLeft.png">
            <a:extLst>
              <a:ext uri="{FF2B5EF4-FFF2-40B4-BE49-F238E27FC236}">
                <a16:creationId xmlns:a16="http://schemas.microsoft.com/office/drawing/2014/main" id="{60B70A80-ECD9-15F6-74B6-C027C5BD6FC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4096196">
            <a:off x="8115300" y="29845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Title Placeholder 1">
            <a:extLst>
              <a:ext uri="{FF2B5EF4-FFF2-40B4-BE49-F238E27FC236}">
                <a16:creationId xmlns:a16="http://schemas.microsoft.com/office/drawing/2014/main" id="{98F2F5ED-9AB8-8F35-1D4E-A722FBDD8753}"/>
              </a:ext>
            </a:extLst>
          </p:cNvPr>
          <p:cNvSpPr>
            <a:spLocks noGrp="1"/>
          </p:cNvSpPr>
          <p:nvPr>
            <p:ph type="title"/>
          </p:nvPr>
        </p:nvSpPr>
        <p:spPr bwMode="auto">
          <a:xfrm>
            <a:off x="1095375" y="817563"/>
            <a:ext cx="6964363"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5" name="Text Placeholder 2">
            <a:extLst>
              <a:ext uri="{FF2B5EF4-FFF2-40B4-BE49-F238E27FC236}">
                <a16:creationId xmlns:a16="http://schemas.microsoft.com/office/drawing/2014/main" id="{1A931E56-A7F0-751A-C5F5-15D1B8C65C57}"/>
              </a:ext>
            </a:extLst>
          </p:cNvPr>
          <p:cNvSpPr>
            <a:spLocks noGrp="1"/>
          </p:cNvSpPr>
          <p:nvPr>
            <p:ph type="body" idx="1"/>
          </p:nvPr>
        </p:nvSpPr>
        <p:spPr bwMode="auto">
          <a:xfrm>
            <a:off x="1463675" y="2119313"/>
            <a:ext cx="6196013"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F725948-3B5B-9DAD-12E2-93D5CBE02AFC}"/>
              </a:ext>
            </a:extLst>
          </p:cNvPr>
          <p:cNvSpPr>
            <a:spLocks noGrp="1"/>
          </p:cNvSpPr>
          <p:nvPr>
            <p:ph type="dt" sz="half" idx="2"/>
          </p:nvPr>
        </p:nvSpPr>
        <p:spPr>
          <a:xfrm>
            <a:off x="6454775" y="5808663"/>
            <a:ext cx="1212850"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pPr>
              <a:defRPr/>
            </a:pPr>
            <a:endParaRPr lang="en-GB"/>
          </a:p>
        </p:txBody>
      </p:sp>
      <p:sp>
        <p:nvSpPr>
          <p:cNvPr id="5" name="Footer Placeholder 4">
            <a:extLst>
              <a:ext uri="{FF2B5EF4-FFF2-40B4-BE49-F238E27FC236}">
                <a16:creationId xmlns:a16="http://schemas.microsoft.com/office/drawing/2014/main" id="{260A5E75-1090-D748-6CC5-5147A9BFE03B}"/>
              </a:ext>
            </a:extLst>
          </p:cNvPr>
          <p:cNvSpPr>
            <a:spLocks noGrp="1"/>
          </p:cNvSpPr>
          <p:nvPr>
            <p:ph type="ftr" sz="quarter" idx="3"/>
          </p:nvPr>
        </p:nvSpPr>
        <p:spPr>
          <a:xfrm>
            <a:off x="914400" y="5808663"/>
            <a:ext cx="5540375"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pPr>
              <a:defRPr/>
            </a:pPr>
            <a:endParaRPr lang="en-GB"/>
          </a:p>
        </p:txBody>
      </p:sp>
      <p:sp>
        <p:nvSpPr>
          <p:cNvPr id="6" name="Slide Number Placeholder 5">
            <a:extLst>
              <a:ext uri="{FF2B5EF4-FFF2-40B4-BE49-F238E27FC236}">
                <a16:creationId xmlns:a16="http://schemas.microsoft.com/office/drawing/2014/main" id="{A8BE4786-834A-8DF9-ED64-3D591C9DCA38}"/>
              </a:ext>
            </a:extLst>
          </p:cNvPr>
          <p:cNvSpPr>
            <a:spLocks noGrp="1"/>
          </p:cNvSpPr>
          <p:nvPr>
            <p:ph type="sldNum" sz="quarter" idx="4"/>
          </p:nvPr>
        </p:nvSpPr>
        <p:spPr>
          <a:xfrm>
            <a:off x="7670800" y="5808663"/>
            <a:ext cx="554038"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latin typeface="Rage Italic" panose="03070502040507070304" pitchFamily="66" charset="0"/>
              </a:defRPr>
            </a:lvl1pPr>
          </a:lstStyle>
          <a:p>
            <a:pPr>
              <a:defRPr/>
            </a:pPr>
            <a:fld id="{26668284-FBF8-4EB3-AAFC-7098C29E0C1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134" r:id="rId1"/>
    <p:sldLayoutId id="2147484126" r:id="rId2"/>
    <p:sldLayoutId id="2147484127" r:id="rId3"/>
    <p:sldLayoutId id="2147484128" r:id="rId4"/>
    <p:sldLayoutId id="2147484129" r:id="rId5"/>
    <p:sldLayoutId id="2147484130" r:id="rId6"/>
    <p:sldLayoutId id="2147484131" r:id="rId7"/>
    <p:sldLayoutId id="2147484135" r:id="rId8"/>
    <p:sldLayoutId id="2147484136" r:id="rId9"/>
    <p:sldLayoutId id="2147484132" r:id="rId10"/>
    <p:sldLayoutId id="2147484133" r:id="rId11"/>
    <p:sldLayoutId id="2147484137"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year2@barfordstpeters.co.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mailto:sendco@barfordstpeters.co.u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E9B5477-B60A-3152-1132-EE6994CEEFFA}"/>
              </a:ext>
            </a:extLst>
          </p:cNvPr>
          <p:cNvSpPr>
            <a:spLocks noGrp="1"/>
          </p:cNvSpPr>
          <p:nvPr>
            <p:ph type="ctrTitle"/>
          </p:nvPr>
        </p:nvSpPr>
        <p:spPr>
          <a:xfrm>
            <a:off x="1475656" y="2102544"/>
            <a:ext cx="6400800" cy="2447925"/>
          </a:xfrm>
        </p:spPr>
        <p:txBody>
          <a:bodyPr/>
          <a:lstStyle/>
          <a:p>
            <a:pPr eaLnBrk="1" hangingPunct="1"/>
            <a:r>
              <a:rPr lang="en-GB" altLang="en-US" b="1" dirty="0">
                <a:latin typeface="Sassoon Infant Std" panose="020B0503020103030203" pitchFamily="34" charset="0"/>
              </a:rPr>
              <a:t>Transition Information Meeting</a:t>
            </a:r>
          </a:p>
        </p:txBody>
      </p:sp>
      <p:sp>
        <p:nvSpPr>
          <p:cNvPr id="7171" name="Rectangle 3">
            <a:extLst>
              <a:ext uri="{FF2B5EF4-FFF2-40B4-BE49-F238E27FC236}">
                <a16:creationId xmlns:a16="http://schemas.microsoft.com/office/drawing/2014/main" id="{C0473782-B857-20EC-B456-D409CB296551}"/>
              </a:ext>
            </a:extLst>
          </p:cNvPr>
          <p:cNvSpPr>
            <a:spLocks noGrp="1"/>
          </p:cNvSpPr>
          <p:nvPr>
            <p:ph type="subTitle" idx="1"/>
          </p:nvPr>
        </p:nvSpPr>
        <p:spPr>
          <a:xfrm>
            <a:off x="1158874" y="4797152"/>
            <a:ext cx="6826250" cy="1003300"/>
          </a:xfrm>
        </p:spPr>
        <p:txBody>
          <a:bodyPr/>
          <a:lstStyle/>
          <a:p>
            <a:pPr eaLnBrk="1" hangingPunct="1"/>
            <a:r>
              <a:rPr lang="en-GB" altLang="en-US" sz="4400" b="1" dirty="0" smtClean="0">
                <a:solidFill>
                  <a:srgbClr val="FF0000"/>
                </a:solidFill>
                <a:latin typeface="Sassoon Infant Std" panose="020B0503020103030203" pitchFamily="34" charset="0"/>
              </a:rPr>
              <a:t>Year 2</a:t>
            </a:r>
            <a:endParaRPr lang="en-GB" altLang="en-US" sz="4400" b="1" dirty="0">
              <a:solidFill>
                <a:srgbClr val="FF0000"/>
              </a:solidFill>
              <a:highlight>
                <a:srgbClr val="FFFF00"/>
              </a:highlight>
              <a:latin typeface="Sassoon Infant Std" panose="020B0503020103030203" pitchFamily="34" charset="0"/>
            </a:endParaRPr>
          </a:p>
        </p:txBody>
      </p:sp>
      <p:pic>
        <p:nvPicPr>
          <p:cNvPr id="7172" name="Picture 3" descr="Logo&#10;&#10;Description automatically generated">
            <a:extLst>
              <a:ext uri="{FF2B5EF4-FFF2-40B4-BE49-F238E27FC236}">
                <a16:creationId xmlns:a16="http://schemas.microsoft.com/office/drawing/2014/main" id="{C3C37212-8A33-A5F5-BA4E-B1EF4B40B1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8737" y="1412776"/>
            <a:ext cx="1406525" cy="137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A5A8C603-7FCC-3B91-9E70-33CCBA539EBB}"/>
              </a:ext>
            </a:extLst>
          </p:cNvPr>
          <p:cNvSpPr>
            <a:spLocks noGrp="1"/>
          </p:cNvSpPr>
          <p:nvPr>
            <p:ph type="title"/>
          </p:nvPr>
        </p:nvSpPr>
        <p:spPr>
          <a:xfrm>
            <a:off x="0" y="620713"/>
            <a:ext cx="9144000" cy="973137"/>
          </a:xfrm>
        </p:spPr>
        <p:txBody>
          <a:bodyPr/>
          <a:lstStyle/>
          <a:p>
            <a:pPr eaLnBrk="1" hangingPunct="1"/>
            <a:r>
              <a:rPr lang="en-GB" altLang="en-US" b="1" dirty="0">
                <a:latin typeface="Sassoon Infant Std" panose="020B0503020103030203" pitchFamily="34" charset="0"/>
              </a:rPr>
              <a:t>Staff Team</a:t>
            </a:r>
          </a:p>
        </p:txBody>
      </p:sp>
      <p:sp>
        <p:nvSpPr>
          <p:cNvPr id="4099" name="Content Placeholder 2">
            <a:extLst>
              <a:ext uri="{FF2B5EF4-FFF2-40B4-BE49-F238E27FC236}">
                <a16:creationId xmlns:a16="http://schemas.microsoft.com/office/drawing/2014/main" id="{D6DB83CB-103E-DE3A-49C9-9D9D65088349}"/>
              </a:ext>
            </a:extLst>
          </p:cNvPr>
          <p:cNvSpPr>
            <a:spLocks noGrp="1"/>
          </p:cNvSpPr>
          <p:nvPr>
            <p:ph idx="1"/>
          </p:nvPr>
        </p:nvSpPr>
        <p:spPr>
          <a:xfrm>
            <a:off x="755650" y="1628775"/>
            <a:ext cx="7696200" cy="5040313"/>
          </a:xfrm>
        </p:spPr>
        <p:txBody>
          <a:bodyPr rtlCol="0">
            <a:normAutofit/>
          </a:bodyPr>
          <a:lstStyle/>
          <a:p>
            <a:pPr marL="274320" indent="-274320" eaLnBrk="1" fontAlgn="auto" hangingPunct="1">
              <a:spcAft>
                <a:spcPts val="0"/>
              </a:spcAft>
              <a:defRPr/>
            </a:pPr>
            <a:endParaRPr lang="en-GB" sz="2200" b="1"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Class Teacher</a:t>
            </a:r>
            <a:r>
              <a:rPr lang="en-GB" sz="2200" b="1" dirty="0" smtClean="0">
                <a:latin typeface="Sassoon Infant Std" panose="020B0503020103030203" pitchFamily="34" charset="0"/>
              </a:rPr>
              <a:t>: Mrs Rebecca Stock</a:t>
            </a:r>
            <a:endParaRPr lang="en-GB" sz="2200" b="1"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Teaching Assistant/s : Mrs Stefania </a:t>
            </a:r>
            <a:r>
              <a:rPr lang="en-GB" sz="2200" b="1" dirty="0" err="1">
                <a:latin typeface="Sassoon Infant Std" panose="020B0503020103030203" pitchFamily="34" charset="0"/>
              </a:rPr>
              <a:t>Ciuciu</a:t>
            </a:r>
            <a:endParaRPr lang="en-GB" sz="2200" b="1"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Mrs Mary Baker</a:t>
            </a:r>
            <a:r>
              <a:rPr lang="en-GB" sz="2200" dirty="0">
                <a:latin typeface="Sassoon Infant Std" panose="020B0503020103030203" pitchFamily="34" charset="0"/>
              </a:rPr>
              <a:t>: Head Teacher</a:t>
            </a:r>
            <a:endParaRPr lang="en-GB" sz="1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Mrs Lucy Rose: </a:t>
            </a:r>
            <a:r>
              <a:rPr lang="en-GB" sz="2200" dirty="0">
                <a:latin typeface="Sassoon Infant Std" panose="020B0503020103030203" pitchFamily="34" charset="0"/>
              </a:rPr>
              <a:t>Deputy Head Teacher and SENDCO</a:t>
            </a:r>
          </a:p>
          <a:p>
            <a:pPr marL="274320" indent="-274320" eaLnBrk="1" fontAlgn="auto" hangingPunct="1">
              <a:spcAft>
                <a:spcPts val="0"/>
              </a:spcAft>
              <a:defRPr/>
            </a:pPr>
            <a:endParaRPr lang="en-GB" sz="2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Designated Safeguarding Leads:</a:t>
            </a:r>
          </a:p>
          <a:p>
            <a:pPr marL="0" indent="0" eaLnBrk="1" fontAlgn="auto" hangingPunct="1">
              <a:spcAft>
                <a:spcPts val="0"/>
              </a:spcAft>
              <a:buNone/>
              <a:defRPr/>
            </a:pPr>
            <a:r>
              <a:rPr lang="en-GB" sz="2200" dirty="0">
                <a:latin typeface="Sassoon Infant Std" panose="020B0503020103030203" pitchFamily="34" charset="0"/>
              </a:rPr>
              <a:t>Mrs Baker, Mrs Rose, Mrs Bunn &amp; Miss Richards</a:t>
            </a: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Tx/>
              <a:buNone/>
              <a:defRPr/>
            </a:pPr>
            <a:endParaRPr lang="en-GB" sz="14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Century Gothic" panose="020B0502020202020204" pitchFamily="34" charset="0"/>
            </a:endParaRPr>
          </a:p>
        </p:txBody>
      </p:sp>
      <p:pic>
        <p:nvPicPr>
          <p:cNvPr id="2" name="Picture 1">
            <a:extLst>
              <a:ext uri="{FF2B5EF4-FFF2-40B4-BE49-F238E27FC236}">
                <a16:creationId xmlns:a16="http://schemas.microsoft.com/office/drawing/2014/main" id="{C1E6A7F4-CDED-BF62-F0FF-9DB542EAFCD9}"/>
              </a:ext>
            </a:extLst>
          </p:cNvPr>
          <p:cNvPicPr>
            <a:picLocks noChangeAspect="1"/>
          </p:cNvPicPr>
          <p:nvPr/>
        </p:nvPicPr>
        <p:blipFill>
          <a:blip r:embed="rId3"/>
          <a:stretch>
            <a:fillRect/>
          </a:stretch>
        </p:blipFill>
        <p:spPr>
          <a:xfrm>
            <a:off x="3779912" y="5229225"/>
            <a:ext cx="1402202" cy="1377815"/>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CFC969D-BFCE-8D03-CDEC-781214D23F14}"/>
              </a:ext>
            </a:extLst>
          </p:cNvPr>
          <p:cNvSpPr>
            <a:spLocks noGrp="1"/>
          </p:cNvSpPr>
          <p:nvPr>
            <p:ph type="title"/>
          </p:nvPr>
        </p:nvSpPr>
        <p:spPr>
          <a:xfrm>
            <a:off x="1096963" y="549275"/>
            <a:ext cx="6870700" cy="900113"/>
          </a:xfrm>
        </p:spPr>
        <p:txBody>
          <a:bodyPr/>
          <a:lstStyle/>
          <a:p>
            <a:pPr eaLnBrk="1" hangingPunct="1"/>
            <a:r>
              <a:rPr lang="en-GB" altLang="en-US" b="1" dirty="0">
                <a:latin typeface="Sassoon Infant Std" panose="020B0503020103030203" pitchFamily="34" charset="0"/>
              </a:rPr>
              <a:t>Communication</a:t>
            </a:r>
            <a:endParaRPr lang="en-US" altLang="en-US" b="1" dirty="0">
              <a:latin typeface="Sassoon Infant Std" panose="020B0503020103030203" pitchFamily="34" charset="0"/>
            </a:endParaRPr>
          </a:p>
        </p:txBody>
      </p:sp>
      <p:sp>
        <p:nvSpPr>
          <p:cNvPr id="12291" name="Content Placeholder 2">
            <a:extLst>
              <a:ext uri="{FF2B5EF4-FFF2-40B4-BE49-F238E27FC236}">
                <a16:creationId xmlns:a16="http://schemas.microsoft.com/office/drawing/2014/main" id="{8E9B8A18-6B4A-6591-53E5-2D6537CDFE78}"/>
              </a:ext>
            </a:extLst>
          </p:cNvPr>
          <p:cNvSpPr>
            <a:spLocks noGrp="1"/>
          </p:cNvSpPr>
          <p:nvPr>
            <p:ph idx="1"/>
          </p:nvPr>
        </p:nvSpPr>
        <p:spPr>
          <a:xfrm>
            <a:off x="899319" y="1468972"/>
            <a:ext cx="7265987" cy="3929062"/>
          </a:xfrm>
          <a:noFill/>
        </p:spPr>
        <p:txBody>
          <a:bodyPr/>
          <a:lstStyle/>
          <a:p>
            <a:r>
              <a:rPr lang="en-GB" sz="2000" dirty="0">
                <a:latin typeface="Sassoon Infant Std" panose="020B0503020103030203" pitchFamily="34" charset="0"/>
              </a:rPr>
              <a:t>Please do not feel you have to wait until </a:t>
            </a:r>
            <a:r>
              <a:rPr lang="en-GB" sz="2000" dirty="0" smtClean="0">
                <a:latin typeface="Sassoon Infant Std" panose="020B0503020103030203" pitchFamily="34" charset="0"/>
              </a:rPr>
              <a:t>parents’ </a:t>
            </a:r>
            <a:r>
              <a:rPr lang="en-GB" sz="2000" dirty="0">
                <a:latin typeface="Sassoon Infant Std" panose="020B0503020103030203" pitchFamily="34" charset="0"/>
              </a:rPr>
              <a:t>evening if you have any concerns regarding your child. We would encourage you to make an appointment with your child’s class teacher at a mutually convenient time.</a:t>
            </a:r>
          </a:p>
          <a:p>
            <a:r>
              <a:rPr lang="en-GB" sz="2000" dirty="0">
                <a:latin typeface="Sassoon Infant Std" panose="020B0503020103030203" pitchFamily="34" charset="0"/>
              </a:rPr>
              <a:t>Short messages can be passed on in the morning before school.</a:t>
            </a:r>
          </a:p>
          <a:p>
            <a:r>
              <a:rPr lang="en-GB" sz="2000" dirty="0">
                <a:latin typeface="Sassoon Infant Std" panose="020B0503020103030203" pitchFamily="34" charset="0"/>
              </a:rPr>
              <a:t>You can email the class teacher at </a:t>
            </a:r>
            <a:r>
              <a:rPr lang="en-GB" sz="2000" dirty="0" smtClean="0">
                <a:latin typeface="Sassoon Infant Std" panose="020B0503020103030203" pitchFamily="34" charset="0"/>
                <a:hlinkClick r:id="rId3"/>
              </a:rPr>
              <a:t>year2@barfordstpeters.co.uk</a:t>
            </a:r>
            <a:endParaRPr lang="en-GB" sz="2000" b="1" dirty="0" smtClean="0">
              <a:highlight>
                <a:srgbClr val="FFFF00"/>
              </a:highlight>
              <a:latin typeface="Sassoon Infant Std" panose="020B0503020103030203" pitchFamily="34" charset="0"/>
            </a:endParaRPr>
          </a:p>
          <a:p>
            <a:pPr marL="0" indent="0">
              <a:buNone/>
            </a:pPr>
            <a:r>
              <a:rPr lang="en-GB" sz="2000" b="1" dirty="0">
                <a:highlight>
                  <a:srgbClr val="FFFF00"/>
                </a:highlight>
                <a:latin typeface="Sassoon Infant Std" panose="020B0503020103030203" pitchFamily="34" charset="0"/>
              </a:rPr>
              <a:t> </a:t>
            </a:r>
            <a:r>
              <a:rPr lang="en-GB" sz="2000" b="1" dirty="0" smtClean="0">
                <a:highlight>
                  <a:srgbClr val="FFFF00"/>
                </a:highlight>
                <a:latin typeface="Sassoon Infant Std" panose="020B0503020103030203" pitchFamily="34" charset="0"/>
              </a:rPr>
              <a:t>  </a:t>
            </a:r>
            <a:r>
              <a:rPr lang="en-GB" sz="2000" dirty="0" smtClean="0">
                <a:latin typeface="Sassoon Infant Std" panose="020B0503020103030203" pitchFamily="34" charset="0"/>
              </a:rPr>
              <a:t>but </a:t>
            </a:r>
            <a:r>
              <a:rPr lang="en-GB" sz="2000" dirty="0">
                <a:latin typeface="Sassoon Infant Std" panose="020B0503020103030203" pitchFamily="34" charset="0"/>
              </a:rPr>
              <a:t>please be aware we are teaching during the day and </a:t>
            </a:r>
            <a:r>
              <a:rPr lang="en-GB" sz="2000" dirty="0" smtClean="0">
                <a:latin typeface="Sassoon Infant Std" panose="020B0503020103030203" pitchFamily="34" charset="0"/>
              </a:rPr>
              <a:t>will</a:t>
            </a:r>
          </a:p>
          <a:p>
            <a:pPr marL="0" indent="0">
              <a:buNone/>
            </a:pPr>
            <a:r>
              <a:rPr lang="en-GB" sz="2000" dirty="0" smtClean="0">
                <a:latin typeface="Sassoon Infant Std" panose="020B0503020103030203" pitchFamily="34" charset="0"/>
              </a:rPr>
              <a:t>   endeavour </a:t>
            </a:r>
            <a:r>
              <a:rPr lang="en-GB" sz="2000" dirty="0">
                <a:latin typeface="Sassoon Infant Std" panose="020B0503020103030203" pitchFamily="34" charset="0"/>
              </a:rPr>
              <a:t>to respond within 24 hours. </a:t>
            </a:r>
          </a:p>
          <a:p>
            <a:r>
              <a:rPr lang="en-GB" sz="2000" dirty="0">
                <a:latin typeface="Sassoon Infant Std" panose="020B0503020103030203" pitchFamily="34" charset="0"/>
              </a:rPr>
              <a:t>Updates relating to class activities are regularly posted on twitter - @barfordstpeters and the school website. </a:t>
            </a:r>
          </a:p>
          <a:p>
            <a:r>
              <a:rPr lang="en-GB" sz="2000" dirty="0">
                <a:latin typeface="Sassoon Infant Std" panose="020B0503020103030203" pitchFamily="34" charset="0"/>
              </a:rPr>
              <a:t>To contact Mrs Rose for SEND related queries, please email </a:t>
            </a:r>
            <a:r>
              <a:rPr lang="en-GB" sz="2000" dirty="0">
                <a:latin typeface="Sassoon Infant Std" panose="020B0503020103030203" pitchFamily="34" charset="0"/>
                <a:hlinkClick r:id="rId4"/>
              </a:rPr>
              <a:t>sendco@barfordstpeters.co.uk</a:t>
            </a:r>
            <a:r>
              <a:rPr lang="en-GB" sz="2000" dirty="0">
                <a:latin typeface="Sassoon Infant Std" panose="020B0503020103030203" pitchFamily="34" charset="0"/>
              </a:rPr>
              <a:t> </a:t>
            </a:r>
          </a:p>
        </p:txBody>
      </p:sp>
      <p:pic>
        <p:nvPicPr>
          <p:cNvPr id="6" name="Picture 5">
            <a:extLst>
              <a:ext uri="{FF2B5EF4-FFF2-40B4-BE49-F238E27FC236}">
                <a16:creationId xmlns:a16="http://schemas.microsoft.com/office/drawing/2014/main" id="{C68FBE9F-B9FC-FFCB-230B-D7C1EEDAA288}"/>
              </a:ext>
            </a:extLst>
          </p:cNvPr>
          <p:cNvPicPr>
            <a:picLocks noChangeAspect="1"/>
          </p:cNvPicPr>
          <p:nvPr/>
        </p:nvPicPr>
        <p:blipFill>
          <a:blip r:embed="rId5"/>
          <a:stretch>
            <a:fillRect/>
          </a:stretch>
        </p:blipFill>
        <p:spPr>
          <a:xfrm>
            <a:off x="7380312" y="5229200"/>
            <a:ext cx="963055" cy="946306"/>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D742A930-216F-AF12-512D-2EC953A989E2}"/>
              </a:ext>
            </a:extLst>
          </p:cNvPr>
          <p:cNvSpPr>
            <a:spLocks noChangeArrowheads="1"/>
          </p:cNvSpPr>
          <p:nvPr/>
        </p:nvSpPr>
        <p:spPr bwMode="auto">
          <a:xfrm>
            <a:off x="971550" y="836613"/>
            <a:ext cx="72723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spcBef>
                <a:spcPct val="0"/>
              </a:spcBef>
              <a:buClrTx/>
              <a:buSzTx/>
              <a:buFontTx/>
              <a:buNone/>
            </a:pPr>
            <a:r>
              <a:rPr lang="en-GB" altLang="en-US" sz="1800" dirty="0">
                <a:solidFill>
                  <a:srgbClr val="000000"/>
                </a:solidFill>
                <a:latin typeface="Calibri" panose="020F0502020204030204" pitchFamily="34" charset="0"/>
                <a:ea typeface="Calibri" panose="020F0502020204030204" pitchFamily="34" charset="0"/>
                <a:cs typeface="Tahoma" panose="020B0604030504040204" pitchFamily="34" charset="0"/>
              </a:rPr>
              <a:t> </a:t>
            </a:r>
            <a:endParaRPr lang="en-GB" altLang="en-US" sz="1800" dirty="0">
              <a:solidFill>
                <a:srgbClr val="000000"/>
              </a:solidFill>
              <a:latin typeface="Tahoma" panose="020B0604030504040204" pitchFamily="34" charset="0"/>
              <a:ea typeface="Calibri" panose="020F050202020403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52F61DA5-5A72-4FF4-C0BA-BBD5253A2ED6}"/>
              </a:ext>
            </a:extLst>
          </p:cNvPr>
          <p:cNvPicPr>
            <a:picLocks noChangeAspect="1"/>
          </p:cNvPicPr>
          <p:nvPr/>
        </p:nvPicPr>
        <p:blipFill>
          <a:blip r:embed="rId3"/>
          <a:stretch>
            <a:fillRect/>
          </a:stretch>
        </p:blipFill>
        <p:spPr>
          <a:xfrm>
            <a:off x="4067944" y="5332479"/>
            <a:ext cx="1402202" cy="1377815"/>
          </a:xfrm>
          <a:prstGeom prst="rect">
            <a:avLst/>
          </a:prstGeom>
        </p:spPr>
      </p:pic>
      <p:sp>
        <p:nvSpPr>
          <p:cNvPr id="4" name="TextBox 3">
            <a:extLst>
              <a:ext uri="{FF2B5EF4-FFF2-40B4-BE49-F238E27FC236}">
                <a16:creationId xmlns:a16="http://schemas.microsoft.com/office/drawing/2014/main" id="{941B92D0-F96E-34BE-268E-9A6BA76EEA52}"/>
              </a:ext>
            </a:extLst>
          </p:cNvPr>
          <p:cNvSpPr txBox="1"/>
          <p:nvPr/>
        </p:nvSpPr>
        <p:spPr>
          <a:xfrm>
            <a:off x="971550" y="1124744"/>
            <a:ext cx="7128842" cy="4124206"/>
          </a:xfrm>
          <a:prstGeom prst="rect">
            <a:avLst/>
          </a:prstGeom>
          <a:noFill/>
        </p:spPr>
        <p:txBody>
          <a:bodyPr wrap="square">
            <a:spAutoFit/>
          </a:bodyPr>
          <a:lstStyle/>
          <a:p>
            <a:pPr marL="45720" indent="0" algn="ctr">
              <a:buNone/>
            </a:pPr>
            <a:r>
              <a:rPr lang="en-GB" dirty="0"/>
              <a:t> </a:t>
            </a:r>
            <a:endParaRPr lang="en-GB" sz="2800" dirty="0"/>
          </a:p>
          <a:p>
            <a:pPr marL="45720" indent="0" algn="ctr">
              <a:buNone/>
            </a:pPr>
            <a:endParaRPr lang="en-GB" dirty="0"/>
          </a:p>
          <a:p>
            <a:pPr marL="285750" indent="-285750">
              <a:buFont typeface="Arial" panose="020B0604020202020204" pitchFamily="34" charset="0"/>
              <a:buChar char="•"/>
            </a:pPr>
            <a:r>
              <a:rPr lang="en-GB" dirty="0">
                <a:latin typeface="Sassoon Infant Std" panose="020B0503020103030203" pitchFamily="34" charset="0"/>
              </a:rPr>
              <a:t>Children should arrive at school at 8.30am </a:t>
            </a:r>
            <a:endParaRPr lang="en-GB" dirty="0" smtClean="0">
              <a:latin typeface="Sassoon Infant Std" panose="020B0503020103030203" pitchFamily="34" charset="0"/>
            </a:endParaRPr>
          </a:p>
          <a:p>
            <a:endParaRPr lang="en-GB" dirty="0">
              <a:latin typeface="Sassoon Infant Std" panose="020B0503020103030203" pitchFamily="34" charset="0"/>
            </a:endParaRPr>
          </a:p>
          <a:p>
            <a:pPr marL="285750" indent="-285750">
              <a:buFont typeface="Arial" panose="020B0604020202020204" pitchFamily="34" charset="0"/>
              <a:buChar char="•"/>
            </a:pPr>
            <a:r>
              <a:rPr lang="en-GB" dirty="0">
                <a:latin typeface="Sassoon Infant Std" panose="020B0503020103030203" pitchFamily="34" charset="0"/>
              </a:rPr>
              <a:t>Please say goodbye to children on the playground. </a:t>
            </a:r>
            <a:endParaRPr lang="en-GB" dirty="0" smtClean="0">
              <a:latin typeface="Sassoon Infant Std" panose="020B0503020103030203" pitchFamily="34" charset="0"/>
            </a:endParaRPr>
          </a:p>
          <a:p>
            <a:endParaRPr lang="en-GB" dirty="0">
              <a:latin typeface="Sassoon Infant Std" panose="020B0503020103030203" pitchFamily="34" charset="0"/>
            </a:endParaRPr>
          </a:p>
          <a:p>
            <a:pPr marL="285750" indent="-285750">
              <a:buFont typeface="Arial" panose="020B0604020202020204" pitchFamily="34" charset="0"/>
              <a:buChar char="•"/>
            </a:pPr>
            <a:r>
              <a:rPr lang="en-GB" dirty="0">
                <a:latin typeface="Sassoon Infant Std" panose="020B0503020103030203" pitchFamily="34" charset="0"/>
              </a:rPr>
              <a:t>Doors will close at 8.45am and children will be marked as late after this time. </a:t>
            </a:r>
            <a:endParaRPr lang="en-GB" dirty="0" smtClean="0">
              <a:latin typeface="Sassoon Infant Std" panose="020B0503020103030203" pitchFamily="34" charset="0"/>
            </a:endParaRPr>
          </a:p>
          <a:p>
            <a:endParaRPr lang="en-GB" dirty="0">
              <a:latin typeface="Sassoon Infant Std" panose="020B0503020103030203" pitchFamily="34" charset="0"/>
            </a:endParaRPr>
          </a:p>
          <a:p>
            <a:pPr marL="285750" indent="-285750">
              <a:buFont typeface="Arial" panose="020B0604020202020204" pitchFamily="34" charset="0"/>
              <a:buChar char="•"/>
            </a:pPr>
            <a:r>
              <a:rPr lang="en-GB" dirty="0">
                <a:latin typeface="Sassoon Infant Std" panose="020B0503020103030203" pitchFamily="34" charset="0"/>
              </a:rPr>
              <a:t>Children will be dismissed </a:t>
            </a:r>
            <a:r>
              <a:rPr lang="en-GB" dirty="0" smtClean="0">
                <a:latin typeface="Sassoon Infant Std" panose="020B0503020103030203" pitchFamily="34" charset="0"/>
              </a:rPr>
              <a:t>from the main entrance. </a:t>
            </a:r>
            <a:r>
              <a:rPr lang="en-GB" dirty="0">
                <a:latin typeface="Sassoon Infant Std" panose="020B0503020103030203" pitchFamily="34" charset="0"/>
              </a:rPr>
              <a:t>Each child will be dismissed once the teacher is able to see their designated adult. For safety reasons, please inform the class teacher if a different adult will be collecting your child. Teachers will not dismiss your child to anyone unless they have prior consent</a:t>
            </a:r>
            <a:r>
              <a:rPr lang="en-GB" dirty="0" smtClean="0">
                <a:latin typeface="Sassoon Infant Std" panose="020B0503020103030203" pitchFamily="34" charset="0"/>
              </a:rPr>
              <a:t>.</a:t>
            </a:r>
            <a:endParaRPr lang="en-GB" dirty="0">
              <a:latin typeface="Sassoon Infant Std" panose="020B0503020103030203" pitchFamily="34" charset="0"/>
            </a:endParaRPr>
          </a:p>
        </p:txBody>
      </p:sp>
      <p:sp>
        <p:nvSpPr>
          <p:cNvPr id="5" name="Title 1">
            <a:extLst>
              <a:ext uri="{FF2B5EF4-FFF2-40B4-BE49-F238E27FC236}">
                <a16:creationId xmlns:a16="http://schemas.microsoft.com/office/drawing/2014/main" id="{C2B20101-F9EC-BABA-0120-7EC7079622A8}"/>
              </a:ext>
            </a:extLst>
          </p:cNvPr>
          <p:cNvSpPr txBox="1">
            <a:spLocks/>
          </p:cNvSpPr>
          <p:nvPr/>
        </p:nvSpPr>
        <p:spPr>
          <a:xfrm>
            <a:off x="1259632" y="692696"/>
            <a:ext cx="6512511" cy="11430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atin typeface="Sassoon Infant Std" panose="020B0503020103030203" pitchFamily="34" charset="0"/>
              </a:rPr>
              <a:t>The School Day</a:t>
            </a:r>
          </a:p>
        </p:txBody>
      </p:sp>
      <p:pic>
        <p:nvPicPr>
          <p:cNvPr id="6" name="Picture 5">
            <a:extLst>
              <a:ext uri="{FF2B5EF4-FFF2-40B4-BE49-F238E27FC236}">
                <a16:creationId xmlns:a16="http://schemas.microsoft.com/office/drawing/2014/main" id="{993879DD-801A-F4D3-4DF5-0ECB8D9E38F4}"/>
              </a:ext>
            </a:extLst>
          </p:cNvPr>
          <p:cNvPicPr>
            <a:picLocks noChangeAspect="1"/>
          </p:cNvPicPr>
          <p:nvPr/>
        </p:nvPicPr>
        <p:blipFill>
          <a:blip r:embed="rId4"/>
          <a:stretch>
            <a:fillRect/>
          </a:stretch>
        </p:blipFill>
        <p:spPr>
          <a:xfrm>
            <a:off x="1376704" y="666402"/>
            <a:ext cx="1085182" cy="107908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8AC1A0-23C8-BDDB-E64A-9F918E8D461A}"/>
              </a:ext>
            </a:extLst>
          </p:cNvPr>
          <p:cNvSpPr txBox="1"/>
          <p:nvPr/>
        </p:nvSpPr>
        <p:spPr>
          <a:xfrm>
            <a:off x="2123728" y="836712"/>
            <a:ext cx="4572000" cy="584775"/>
          </a:xfrm>
          <a:prstGeom prst="rect">
            <a:avLst/>
          </a:prstGeom>
          <a:noFill/>
        </p:spPr>
        <p:txBody>
          <a:bodyPr wrap="square">
            <a:spAutoFit/>
          </a:bodyPr>
          <a:lstStyle/>
          <a:p>
            <a:pPr algn="ctr"/>
            <a:r>
              <a:rPr lang="en-GB" sz="3200" b="1" dirty="0">
                <a:latin typeface="Sassoon Infant Std" panose="020B0503020103030203" pitchFamily="34" charset="0"/>
              </a:rPr>
              <a:t>Smartphone free site</a:t>
            </a:r>
          </a:p>
        </p:txBody>
      </p:sp>
      <p:sp>
        <p:nvSpPr>
          <p:cNvPr id="5" name="TextBox 4">
            <a:extLst>
              <a:ext uri="{FF2B5EF4-FFF2-40B4-BE49-F238E27FC236}">
                <a16:creationId xmlns:a16="http://schemas.microsoft.com/office/drawing/2014/main" id="{BDA92EED-9CE0-6788-87B4-DFF5B9B078FD}"/>
              </a:ext>
            </a:extLst>
          </p:cNvPr>
          <p:cNvSpPr txBox="1"/>
          <p:nvPr/>
        </p:nvSpPr>
        <p:spPr>
          <a:xfrm>
            <a:off x="971600" y="1916832"/>
            <a:ext cx="7344816" cy="1754326"/>
          </a:xfrm>
          <a:prstGeom prst="rect">
            <a:avLst/>
          </a:prstGeom>
          <a:noFill/>
        </p:spPr>
        <p:txBody>
          <a:bodyPr wrap="square">
            <a:spAutoFit/>
          </a:bodyPr>
          <a:lstStyle/>
          <a:p>
            <a:pPr algn="ctr"/>
            <a:r>
              <a:rPr lang="en-GB" b="1" dirty="0">
                <a:latin typeface="Sassoon Infant Std" panose="020B0503020103030203" pitchFamily="34" charset="0"/>
              </a:rPr>
              <a:t>We operate a smartphone free site. This means that </a:t>
            </a:r>
            <a:r>
              <a:rPr lang="en-GB" b="1" u="sng" dirty="0">
                <a:latin typeface="Sassoon Infant Std" panose="020B0503020103030203" pitchFamily="34" charset="0"/>
              </a:rPr>
              <a:t>all</a:t>
            </a:r>
            <a:r>
              <a:rPr lang="en-GB" b="1" dirty="0">
                <a:latin typeface="Sassoon Infant Std" panose="020B0503020103030203" pitchFamily="34" charset="0"/>
              </a:rPr>
              <a:t> children are not permitted to have a smartphone with them at any time whilst on the school site. Any phones that come on to site will be confiscated and parents will be asked to collect them. </a:t>
            </a:r>
          </a:p>
          <a:p>
            <a:endParaRPr lang="en-GB" b="1" dirty="0">
              <a:latin typeface="Sassoon Infant Std" panose="020B0503020103030203" pitchFamily="34" charset="0"/>
            </a:endParaRPr>
          </a:p>
          <a:p>
            <a:endParaRPr lang="en-GB" b="1" dirty="0">
              <a:latin typeface="Sassoon Infant Std" panose="020B0503020103030203" pitchFamily="34" charset="0"/>
            </a:endParaRPr>
          </a:p>
        </p:txBody>
      </p:sp>
      <p:pic>
        <p:nvPicPr>
          <p:cNvPr id="1026" name="Picture 2" descr="Reasons why you shouldn't give a child a smartphone or tablet — Steemit">
            <a:extLst>
              <a:ext uri="{FF2B5EF4-FFF2-40B4-BE49-F238E27FC236}">
                <a16:creationId xmlns:a16="http://schemas.microsoft.com/office/drawing/2014/main" id="{C4F71E56-32B5-DD7C-C07B-50E30657B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7" y="3573016"/>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3508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0E235AA1-7EBE-BC45-091A-4C6AF8FC65FD}"/>
              </a:ext>
            </a:extLst>
          </p:cNvPr>
          <p:cNvSpPr>
            <a:spLocks noGrp="1" noChangeArrowheads="1"/>
          </p:cNvSpPr>
          <p:nvPr>
            <p:ph type="title"/>
          </p:nvPr>
        </p:nvSpPr>
        <p:spPr>
          <a:xfrm>
            <a:off x="1098704" y="846708"/>
            <a:ext cx="6654800" cy="700088"/>
          </a:xfrm>
        </p:spPr>
        <p:txBody>
          <a:bodyPr rtlCol="0">
            <a:normAutofit fontScale="90000"/>
          </a:bodyPr>
          <a:lstStyle/>
          <a:p>
            <a:pPr eaLnBrk="1" fontAlgn="auto" hangingPunct="1">
              <a:spcAft>
                <a:spcPts val="0"/>
              </a:spcAft>
              <a:defRPr/>
            </a:pPr>
            <a:r>
              <a:rPr lang="en-GB" altLang="en-US" sz="4000" b="1" dirty="0">
                <a:latin typeface="Sassoon Infant Std" panose="020B0503020103030203" pitchFamily="34" charset="0"/>
              </a:rPr>
              <a:t>Class Timetable</a:t>
            </a:r>
          </a:p>
        </p:txBody>
      </p:sp>
      <p:sp>
        <p:nvSpPr>
          <p:cNvPr id="10243" name="Rectangle 3">
            <a:extLst>
              <a:ext uri="{FF2B5EF4-FFF2-40B4-BE49-F238E27FC236}">
                <a16:creationId xmlns:a16="http://schemas.microsoft.com/office/drawing/2014/main" id="{684A5476-326B-56CA-ECDE-87989EE5DCCB}"/>
              </a:ext>
            </a:extLst>
          </p:cNvPr>
          <p:cNvSpPr>
            <a:spLocks noGrp="1" noChangeArrowheads="1"/>
          </p:cNvSpPr>
          <p:nvPr>
            <p:ph idx="1"/>
          </p:nvPr>
        </p:nvSpPr>
        <p:spPr>
          <a:xfrm>
            <a:off x="1187450" y="1700808"/>
            <a:ext cx="6768926" cy="3960440"/>
          </a:xfrm>
        </p:spPr>
        <p:txBody>
          <a:bodyPr rtlCol="0">
            <a:normAutofit/>
          </a:bodyPr>
          <a:lstStyle/>
          <a:p>
            <a:pPr marL="0" indent="0" algn="just" eaLnBrk="1" fontAlgn="auto" hangingPunct="1">
              <a:spcAft>
                <a:spcPts val="0"/>
              </a:spcAft>
              <a:buFontTx/>
              <a:buNone/>
              <a:defRPr/>
            </a:pPr>
            <a:endParaRPr lang="en-GB" altLang="en-US" sz="1000" dirty="0">
              <a:latin typeface="Sassoon Infant Std" panose="020B0503020103030203" pitchFamily="34" charset="0"/>
            </a:endParaRPr>
          </a:p>
          <a:p>
            <a:pPr marL="0" indent="0" algn="just" eaLnBrk="1" fontAlgn="auto" hangingPunct="1">
              <a:spcAft>
                <a:spcPts val="0"/>
              </a:spcAft>
              <a:buFontTx/>
              <a:buNone/>
              <a:defRPr/>
            </a:pPr>
            <a:endParaRPr lang="en-GB" altLang="en-US" sz="1800" b="1" u="sng" dirty="0">
              <a:latin typeface="Sassoon Infant Std" panose="020B0503020103030203"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a:p>
            <a:pPr marL="0" indent="0" algn="just" eaLnBrk="1" fontAlgn="auto" hangingPunct="1">
              <a:spcAft>
                <a:spcPts val="0"/>
              </a:spcAft>
              <a:buFontTx/>
              <a:buNone/>
              <a:defRPr/>
            </a:pPr>
            <a:r>
              <a:rPr lang="en-GB" altLang="en-US" b="1" dirty="0">
                <a:latin typeface="Sassoon Infant Std" panose="020B0503020103030203" pitchFamily="34" charset="0"/>
              </a:rPr>
              <a:t>PE days will be: </a:t>
            </a:r>
            <a:endParaRPr lang="en-GB" altLang="en-US" b="1" dirty="0">
              <a:latin typeface="Sassoon Infant Std" panose="020B0503020103030203" pitchFamily="34" charset="0"/>
            </a:endParaRPr>
          </a:p>
          <a:p>
            <a:pPr marL="0" indent="0" algn="just" eaLnBrk="1" fontAlgn="auto" hangingPunct="1">
              <a:spcAft>
                <a:spcPts val="0"/>
              </a:spcAft>
              <a:buFontTx/>
              <a:buNone/>
              <a:defRPr/>
            </a:pPr>
            <a:endParaRPr lang="en-GB" altLang="en-US" b="1" dirty="0" smtClean="0">
              <a:latin typeface="Sassoon Infant Std" panose="020B0503020103030203" pitchFamily="34" charset="0"/>
            </a:endParaRPr>
          </a:p>
          <a:p>
            <a:pPr marL="0" indent="0" algn="ctr" eaLnBrk="1" fontAlgn="auto" hangingPunct="1">
              <a:spcAft>
                <a:spcPts val="0"/>
              </a:spcAft>
              <a:buFontTx/>
              <a:buNone/>
              <a:defRPr/>
            </a:pPr>
            <a:r>
              <a:rPr lang="en-GB" altLang="en-US" b="1" dirty="0" smtClean="0">
                <a:latin typeface="Sassoon Infant Std" panose="020B0503020103030203" pitchFamily="34" charset="0"/>
              </a:rPr>
              <a:t>Monday &amp; Friday</a:t>
            </a:r>
            <a:r>
              <a:rPr lang="en-GB" altLang="en-US" b="1" dirty="0" smtClean="0">
                <a:latin typeface="Sassoon Infant Std" panose="020B0503020103030203" pitchFamily="34" charset="0"/>
              </a:rPr>
              <a:t> </a:t>
            </a:r>
            <a:endParaRPr lang="en-GB" altLang="en-US" b="1" dirty="0">
              <a:latin typeface="Sassoon Infant Std" panose="020B0503020103030203"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p:txBody>
      </p:sp>
      <p:pic>
        <p:nvPicPr>
          <p:cNvPr id="2" name="Picture 1">
            <a:extLst>
              <a:ext uri="{FF2B5EF4-FFF2-40B4-BE49-F238E27FC236}">
                <a16:creationId xmlns:a16="http://schemas.microsoft.com/office/drawing/2014/main" id="{F9D713C4-8840-B689-609D-5C1D57762D9E}"/>
              </a:ext>
            </a:extLst>
          </p:cNvPr>
          <p:cNvPicPr>
            <a:picLocks noChangeAspect="1"/>
          </p:cNvPicPr>
          <p:nvPr/>
        </p:nvPicPr>
        <p:blipFill>
          <a:blip r:embed="rId2"/>
          <a:stretch>
            <a:fillRect/>
          </a:stretch>
        </p:blipFill>
        <p:spPr>
          <a:xfrm>
            <a:off x="3870812" y="4869160"/>
            <a:ext cx="1402202" cy="1377815"/>
          </a:xfrm>
          <a:prstGeom prst="rect">
            <a:avLst/>
          </a:prstGeom>
        </p:spPr>
      </p:pic>
      <p:sp>
        <p:nvSpPr>
          <p:cNvPr id="3" name="TextBox 2">
            <a:extLst>
              <a:ext uri="{FF2B5EF4-FFF2-40B4-BE49-F238E27FC236}">
                <a16:creationId xmlns:a16="http://schemas.microsoft.com/office/drawing/2014/main" id="{C8EB90EF-E2EE-9C32-9865-C98330B2A7E3}"/>
              </a:ext>
            </a:extLst>
          </p:cNvPr>
          <p:cNvSpPr txBox="1"/>
          <p:nvPr/>
        </p:nvSpPr>
        <p:spPr>
          <a:xfrm>
            <a:off x="1064286" y="1734950"/>
            <a:ext cx="7057404"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Sassoon Infant Std" panose="020B0503020103030203" pitchFamily="34" charset="0"/>
              </a:rPr>
              <a:t>This will be shared with you in September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id="{47C96B74-205D-4DB7-81DC-6D57843D5D1C}"/>
              </a:ext>
            </a:extLst>
          </p:cNvPr>
          <p:cNvSpPr>
            <a:spLocks noChangeArrowheads="1"/>
          </p:cNvSpPr>
          <p:nvPr/>
        </p:nvSpPr>
        <p:spPr bwMode="auto">
          <a:xfrm>
            <a:off x="900113" y="1557338"/>
            <a:ext cx="7488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buFont typeface="Brush Script MT" panose="03060802040406070304" pitchFamily="66" charset="0"/>
              <a:buNone/>
            </a:pPr>
            <a:endParaRPr lang="en-GB" altLang="en-US" sz="1800" dirty="0">
              <a:latin typeface="Sassoon Infant Std" panose="020B0503020103030203" pitchFamily="34" charset="0"/>
            </a:endParaRPr>
          </a:p>
          <a:p>
            <a:pPr eaLnBrk="1" hangingPunct="1">
              <a:spcBef>
                <a:spcPct val="0"/>
              </a:spcBef>
              <a:buClrTx/>
              <a:buSzTx/>
              <a:buFontTx/>
              <a:buChar char="•"/>
            </a:pPr>
            <a:endParaRPr lang="en-US" altLang="en-US" sz="1800" dirty="0">
              <a:latin typeface="Century Gothic" panose="020B0502020202020204" pitchFamily="34" charset="0"/>
              <a:ea typeface="MS PGothic" panose="020B0600070205080204" pitchFamily="34" charset="-128"/>
            </a:endParaRPr>
          </a:p>
        </p:txBody>
      </p:sp>
      <p:sp>
        <p:nvSpPr>
          <p:cNvPr id="37891" name="Rectangle 2">
            <a:extLst>
              <a:ext uri="{FF2B5EF4-FFF2-40B4-BE49-F238E27FC236}">
                <a16:creationId xmlns:a16="http://schemas.microsoft.com/office/drawing/2014/main" id="{BDFFB77C-83E8-7A02-FFE6-E3E610166286}"/>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Homework</a:t>
            </a:r>
            <a:endParaRPr lang="en-GB" altLang="en-US" sz="4400" dirty="0">
              <a:latin typeface="Sassoon Infant Std" panose="020B0503020103030203"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DA8FDBCB-8C8D-DC8F-800F-2E897CA93BB5}"/>
              </a:ext>
            </a:extLst>
          </p:cNvPr>
          <p:cNvPicPr>
            <a:picLocks noChangeAspect="1"/>
          </p:cNvPicPr>
          <p:nvPr/>
        </p:nvPicPr>
        <p:blipFill>
          <a:blip r:embed="rId3"/>
          <a:stretch>
            <a:fillRect/>
          </a:stretch>
        </p:blipFill>
        <p:spPr>
          <a:xfrm>
            <a:off x="4005425" y="5680566"/>
            <a:ext cx="1133149" cy="1113441"/>
          </a:xfrm>
          <a:prstGeom prst="rect">
            <a:avLst/>
          </a:prstGeom>
        </p:spPr>
      </p:pic>
      <p:sp>
        <p:nvSpPr>
          <p:cNvPr id="3" name="TextBox 2">
            <a:extLst>
              <a:ext uri="{FF2B5EF4-FFF2-40B4-BE49-F238E27FC236}">
                <a16:creationId xmlns:a16="http://schemas.microsoft.com/office/drawing/2014/main" id="{2C4A6985-E2B9-2B5F-3DC7-3E3EB7D6A6CC}"/>
              </a:ext>
            </a:extLst>
          </p:cNvPr>
          <p:cNvSpPr txBox="1"/>
          <p:nvPr/>
        </p:nvSpPr>
        <p:spPr>
          <a:xfrm>
            <a:off x="849806" y="1557338"/>
            <a:ext cx="7488237" cy="3790525"/>
          </a:xfrm>
          <a:prstGeom prst="rect">
            <a:avLst/>
          </a:prstGeom>
          <a:noFill/>
        </p:spPr>
        <p:txBody>
          <a:bodyPr wrap="square" rtlCol="0">
            <a:spAutoFit/>
          </a:bodyPr>
          <a:lstStyle/>
          <a:p>
            <a:pPr lvl="0" algn="just">
              <a:lnSpc>
                <a:spcPct val="107000"/>
              </a:lnSpc>
              <a:spcAft>
                <a:spcPts val="800"/>
              </a:spcAft>
              <a:buSzPts val="1000"/>
              <a:tabLst>
                <a:tab pos="457200" algn="l"/>
              </a:tabLst>
            </a:pPr>
            <a:r>
              <a:rPr lang="en-GB" sz="1800" b="1" dirty="0">
                <a:effectLst/>
                <a:latin typeface="Sassoon Infant Std" panose="020B0503020103030203" pitchFamily="34" charset="0"/>
                <a:ea typeface="Aptos" panose="020B0004020202020204" pitchFamily="34" charset="0"/>
                <a:cs typeface="Times New Roman" panose="02020603050405020304" pitchFamily="18" charset="0"/>
              </a:rPr>
              <a:t>Reading</a:t>
            </a:r>
            <a:r>
              <a:rPr lang="en-GB" sz="1800" dirty="0">
                <a:effectLst/>
                <a:latin typeface="Sassoon Infant Std" panose="020B0503020103030203" pitchFamily="34" charset="0"/>
                <a:ea typeface="Aptos" panose="020B0004020202020204" pitchFamily="34" charset="0"/>
                <a:cs typeface="Times New Roman" panose="02020603050405020304" pitchFamily="18" charset="0"/>
              </a:rPr>
              <a:t> </a:t>
            </a:r>
          </a:p>
          <a:p>
            <a:r>
              <a:rPr lang="en-GB" sz="1400" b="1" dirty="0">
                <a:solidFill>
                  <a:srgbClr val="FF0000"/>
                </a:solidFill>
                <a:latin typeface="Sassoon Infant Std" panose="020B0503020103030203" pitchFamily="34" charset="0"/>
              </a:rPr>
              <a:t>All children should record their reading in their reading diary a minimum of 3 times per week.</a:t>
            </a:r>
            <a:r>
              <a:rPr lang="en-US" sz="1400" b="1" dirty="0">
                <a:solidFill>
                  <a:srgbClr val="FF0000"/>
                </a:solidFill>
                <a:latin typeface="Sassoon Infant Std" panose="020B0503020103030203" pitchFamily="34" charset="0"/>
                <a:ea typeface="MS PGothic" panose="020B0600070205080204" pitchFamily="34" charset="-128"/>
              </a:rPr>
              <a:t> Teachers will check the reading diary at least once per week.</a:t>
            </a:r>
            <a:endParaRPr lang="en-GB" sz="1400" dirty="0">
              <a:effectLst/>
              <a:latin typeface="Sassoon Infant Std" panose="020B0503020103030203" pitchFamily="34" charset="0"/>
              <a:ea typeface="Aptos" panose="020B000402020202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Year 1-5: Weekly completion of one CGP reading task in comprehension books, with Year 3-5 filling any remaining weeks once the book is completed with 60-second reads.</a:t>
            </a:r>
            <a:endParaRPr lang="en-GB" sz="14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Year 6: SATs materials</a:t>
            </a:r>
          </a:p>
          <a:p>
            <a:pPr lvl="0" algn="just">
              <a:lnSpc>
                <a:spcPct val="107000"/>
              </a:lnSpc>
              <a:spcAft>
                <a:spcPts val="800"/>
              </a:spcAft>
              <a:buSzPts val="1000"/>
              <a:tabLst>
                <a:tab pos="457200" algn="l"/>
              </a:tabLst>
            </a:pPr>
            <a:r>
              <a:rPr lang="en-GB" b="1" dirty="0">
                <a:latin typeface="Sassoon Infant Std" panose="020B0503020103030203" pitchFamily="34" charset="0"/>
                <a:ea typeface="Aptos" panose="020B0004020202020204" pitchFamily="34" charset="0"/>
                <a:cs typeface="Times New Roman" panose="02020603050405020304" pitchFamily="18" charset="0"/>
              </a:rPr>
              <a:t>Spelling</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All children will have an A5 spelling book. Spellings will be put into the book weekly. Children can practise their spellings by writing them in their book.</a:t>
            </a:r>
          </a:p>
          <a:p>
            <a:pPr lvl="0" algn="just">
              <a:lnSpc>
                <a:spcPct val="107000"/>
              </a:lnSpc>
              <a:spcAft>
                <a:spcPts val="800"/>
              </a:spcAft>
              <a:buSzPts val="1000"/>
              <a:tabLst>
                <a:tab pos="457200" algn="l"/>
              </a:tabLst>
            </a:pPr>
            <a:r>
              <a:rPr lang="en-GB" b="1" dirty="0">
                <a:latin typeface="Sassoon Infant Std" panose="020B0503020103030203" pitchFamily="34" charset="0"/>
                <a:ea typeface="Aptos" panose="020B0004020202020204" pitchFamily="34" charset="0"/>
                <a:cs typeface="Times New Roman" panose="02020603050405020304" pitchFamily="18" charset="0"/>
              </a:rPr>
              <a:t>Maths</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All children wil</a:t>
            </a:r>
            <a:r>
              <a:rPr lang="en-GB" sz="1400" dirty="0">
                <a:latin typeface="Sassoon Infant Std" panose="020B0503020103030203" pitchFamily="34" charset="0"/>
                <a:ea typeface="Aptos" panose="020B0004020202020204" pitchFamily="34" charset="0"/>
                <a:cs typeface="Times New Roman" panose="02020603050405020304" pitchFamily="18" charset="0"/>
              </a:rPr>
              <a:t>l have a Schofield and Simms maths </a:t>
            </a:r>
            <a:r>
              <a:rPr lang="en-GB" sz="1400">
                <a:latin typeface="Sassoon Infant Std" panose="020B0503020103030203" pitchFamily="34" charset="0"/>
                <a:ea typeface="Aptos" panose="020B0004020202020204" pitchFamily="34" charset="0"/>
                <a:cs typeface="Times New Roman" panose="02020603050405020304" pitchFamily="18" charset="0"/>
              </a:rPr>
              <a:t>book </a:t>
            </a:r>
            <a:endParaRPr lang="en-GB" sz="14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E25E8-4AAC-5A04-AC98-FCA8584364D1}"/>
              </a:ext>
            </a:extLst>
          </p:cNvPr>
          <p:cNvSpPr>
            <a:spLocks noGrp="1"/>
          </p:cNvSpPr>
          <p:nvPr>
            <p:ph type="title"/>
          </p:nvPr>
        </p:nvSpPr>
        <p:spPr>
          <a:xfrm>
            <a:off x="855640" y="693851"/>
            <a:ext cx="7432720" cy="1143000"/>
          </a:xfrm>
        </p:spPr>
        <p:txBody>
          <a:bodyPr/>
          <a:lstStyle/>
          <a:p>
            <a:pPr marL="0" indent="0">
              <a:buNone/>
            </a:pPr>
            <a:r>
              <a:rPr lang="en-GB" dirty="0">
                <a:latin typeface="Sassoon Infant Std" panose="020B0503020103030203" pitchFamily="34" charset="0"/>
              </a:rPr>
              <a:t>Books To Read Before You Leave Year </a:t>
            </a:r>
            <a:r>
              <a:rPr lang="en-GB" dirty="0" smtClean="0">
                <a:latin typeface="Sassoon Infant Std" panose="020B0503020103030203" pitchFamily="34" charset="0"/>
              </a:rPr>
              <a:t>2</a:t>
            </a:r>
            <a:endParaRPr lang="en-GB" dirty="0">
              <a:solidFill>
                <a:srgbClr val="FF0000"/>
              </a:solidFill>
              <a:highlight>
                <a:srgbClr val="FFFF00"/>
              </a:highlight>
              <a:latin typeface="Sassoon Infant Std" panose="020B0503020103030203" pitchFamily="34" charset="0"/>
            </a:endParaRPr>
          </a:p>
        </p:txBody>
      </p:sp>
      <p:pic>
        <p:nvPicPr>
          <p:cNvPr id="9" name="Content Placeholder 8" descr="A picture containing black, darkness&#10;&#10;Description automatically generated">
            <a:extLst>
              <a:ext uri="{FF2B5EF4-FFF2-40B4-BE49-F238E27FC236}">
                <a16:creationId xmlns:a16="http://schemas.microsoft.com/office/drawing/2014/main" id="{73F40471-AD93-175D-DE67-1973256678BD}"/>
              </a:ext>
            </a:extLst>
          </p:cNvPr>
          <p:cNvPicPr>
            <a:picLocks noGrp="1" noChangeAspect="1"/>
          </p:cNvPicPr>
          <p:nvPr>
            <p:ph sz="quarter" idx="13"/>
          </p:nvPr>
        </p:nvPicPr>
        <p:blipFill>
          <a:blip r:embed="rId3" cstate="print">
            <a:extLst>
              <a:ext uri="{28A0092B-C50C-407E-A947-70E740481C1C}">
                <a14:useLocalDpi xmlns:a14="http://schemas.microsoft.com/office/drawing/2010/main" val="0"/>
              </a:ext>
            </a:extLst>
          </a:blip>
          <a:stretch>
            <a:fillRect/>
          </a:stretch>
        </p:blipFill>
        <p:spPr>
          <a:xfrm rot="20653725">
            <a:off x="849515" y="1029643"/>
            <a:ext cx="802377" cy="802377"/>
          </a:xfrm>
        </p:spPr>
      </p:pic>
      <p:sp>
        <p:nvSpPr>
          <p:cNvPr id="10" name="TextBox 9">
            <a:extLst>
              <a:ext uri="{FF2B5EF4-FFF2-40B4-BE49-F238E27FC236}">
                <a16:creationId xmlns:a16="http://schemas.microsoft.com/office/drawing/2014/main" id="{80C6FF64-0340-B0C0-3D9F-8606E7C05DC2}"/>
              </a:ext>
            </a:extLst>
          </p:cNvPr>
          <p:cNvSpPr txBox="1"/>
          <p:nvPr/>
        </p:nvSpPr>
        <p:spPr>
          <a:xfrm>
            <a:off x="755574" y="1916832"/>
            <a:ext cx="7632851" cy="3477875"/>
          </a:xfrm>
          <a:prstGeom prst="rect">
            <a:avLst/>
          </a:prstGeom>
          <a:noFill/>
        </p:spPr>
        <p:txBody>
          <a:bodyPr wrap="square" lIns="91440" tIns="45720" rIns="91440" bIns="45720" rtlCol="0" anchor="t">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There are 6 books for each year group (one per half term).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When your child has read a book, they will come and see Mrs Baker to be quizzed on what they’ve read</a:t>
            </a:r>
            <a:r>
              <a:rPr lang="en-GB" sz="2000" dirty="0">
                <a:solidFill>
                  <a:prstClr val="black"/>
                </a:solidFill>
                <a:latin typeface="Sassoon Infant Std" panose="020B0503020103030203" pitchFamily="34" charset="0"/>
              </a:rPr>
              <a:t>. </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If they can confidently talk about the book they have read, they will get a sticker for their reading record.</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Once all </a:t>
            </a:r>
            <a:r>
              <a:rPr lang="en-GB" sz="2000" dirty="0">
                <a:solidFill>
                  <a:prstClr val="black"/>
                </a:solidFill>
                <a:latin typeface="Sassoon Infant Std" panose="020B0503020103030203" pitchFamily="34" charset="0"/>
              </a:rPr>
              <a:t>6</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 books have been read, children will receive a reading pin for their year group. They can collect them each year as they journey through school.</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A small number of copies of the books will be available in school for children to take home but, if you want to make a head start over the holidays, these books can be loaned from your local library.</a:t>
            </a:r>
          </a:p>
        </p:txBody>
      </p:sp>
    </p:spTree>
    <p:extLst>
      <p:ext uri="{BB962C8B-B14F-4D97-AF65-F5344CB8AC3E}">
        <p14:creationId xmlns:p14="http://schemas.microsoft.com/office/powerpoint/2010/main" val="16733126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55777" y="-16981"/>
            <a:ext cx="4176464" cy="69743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ubtitle 2">
            <a:extLst>
              <a:ext uri="{FF2B5EF4-FFF2-40B4-BE49-F238E27FC236}">
                <a16:creationId xmlns:a16="http://schemas.microsoft.com/office/drawing/2014/main" id="{5631A068-4E84-9D09-494E-5C1CA09E5A96}"/>
              </a:ext>
            </a:extLst>
          </p:cNvPr>
          <p:cNvSpPr txBox="1">
            <a:spLocks/>
          </p:cNvSpPr>
          <p:nvPr/>
        </p:nvSpPr>
        <p:spPr>
          <a:xfrm>
            <a:off x="2680547" y="18370"/>
            <a:ext cx="3782908" cy="430517"/>
          </a:xfrm>
          <a:prstGeom prst="rect">
            <a:avLst/>
          </a:prstGeom>
        </p:spPr>
        <p:txBody>
          <a:bodyPr vert="horz" lIns="51435" tIns="25718" rIns="51435" bIns="25718"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56"/>
              </a:spcBef>
              <a:buNone/>
            </a:pPr>
            <a:endParaRPr lang="en-GB" sz="1238" dirty="0">
              <a:highlight>
                <a:srgbClr val="FFFF00"/>
              </a:highlight>
              <a:latin typeface="Sassoon Infant Std" panose="020B0503020103030203" pitchFamily="34" charset="0"/>
            </a:endParaRPr>
          </a:p>
        </p:txBody>
      </p:sp>
      <p:sp>
        <p:nvSpPr>
          <p:cNvPr id="16" name="TextBox 15">
            <a:extLst>
              <a:ext uri="{FF2B5EF4-FFF2-40B4-BE49-F238E27FC236}">
                <a16:creationId xmlns:a16="http://schemas.microsoft.com/office/drawing/2014/main" id="{2DCA00D7-75CF-A80A-B027-45E3F1C62D64}"/>
              </a:ext>
            </a:extLst>
          </p:cNvPr>
          <p:cNvSpPr txBox="1"/>
          <p:nvPr/>
        </p:nvSpPr>
        <p:spPr>
          <a:xfrm>
            <a:off x="2716955" y="6320202"/>
            <a:ext cx="1855045" cy="559961"/>
          </a:xfrm>
          <a:prstGeom prst="rect">
            <a:avLst/>
          </a:prstGeom>
          <a:noFill/>
        </p:spPr>
        <p:txBody>
          <a:bodyPr wrap="square" rtlCol="0">
            <a:spAutoFit/>
          </a:bodyPr>
          <a:lstStyle/>
          <a:p>
            <a:pPr algn="ctr"/>
            <a:r>
              <a:rPr lang="en-GB" sz="1013" dirty="0">
                <a:latin typeface="Sassoon Infant Std" panose="020B0503020103030203" pitchFamily="34" charset="0"/>
              </a:rPr>
              <a:t>Animal Sidekicks</a:t>
            </a:r>
          </a:p>
          <a:p>
            <a:pPr algn="ctr"/>
            <a:r>
              <a:rPr lang="en-GB" sz="1013" dirty="0">
                <a:latin typeface="Sassoon Infant Std" panose="020B0503020103030203" pitchFamily="34" charset="0"/>
              </a:rPr>
              <a:t>By Macken Murphy &amp; Dragan </a:t>
            </a:r>
            <a:r>
              <a:rPr lang="en-GB" sz="1013" dirty="0" err="1">
                <a:latin typeface="Sassoon Infant Std" panose="020B0503020103030203" pitchFamily="34" charset="0"/>
              </a:rPr>
              <a:t>Kordic</a:t>
            </a:r>
            <a:endParaRPr lang="en-GB" sz="1013" dirty="0">
              <a:latin typeface="Sassoon Infant Std" panose="020B0503020103030203" pitchFamily="34" charset="0"/>
            </a:endParaRPr>
          </a:p>
        </p:txBody>
      </p:sp>
      <p:sp>
        <p:nvSpPr>
          <p:cNvPr id="17" name="TextBox 16">
            <a:extLst>
              <a:ext uri="{FF2B5EF4-FFF2-40B4-BE49-F238E27FC236}">
                <a16:creationId xmlns:a16="http://schemas.microsoft.com/office/drawing/2014/main" id="{34AD413D-93C9-1BFE-D4B8-A6438823C0C8}"/>
              </a:ext>
            </a:extLst>
          </p:cNvPr>
          <p:cNvSpPr txBox="1"/>
          <p:nvPr/>
        </p:nvSpPr>
        <p:spPr>
          <a:xfrm>
            <a:off x="4648152" y="6286259"/>
            <a:ext cx="1790533" cy="559961"/>
          </a:xfrm>
          <a:prstGeom prst="rect">
            <a:avLst/>
          </a:prstGeom>
          <a:noFill/>
        </p:spPr>
        <p:txBody>
          <a:bodyPr wrap="square" rtlCol="0">
            <a:spAutoFit/>
          </a:bodyPr>
          <a:lstStyle/>
          <a:p>
            <a:pPr algn="ctr"/>
            <a:r>
              <a:rPr lang="en-GB" sz="1013" dirty="0">
                <a:latin typeface="Sassoon Infant Std" panose="020B0503020103030203" pitchFamily="34" charset="0"/>
              </a:rPr>
              <a:t>Being Me</a:t>
            </a:r>
          </a:p>
          <a:p>
            <a:pPr algn="ctr"/>
            <a:r>
              <a:rPr lang="en-GB" sz="1013" dirty="0">
                <a:latin typeface="Sassoon Infant Std" panose="020B0503020103030203" pitchFamily="34" charset="0"/>
              </a:rPr>
              <a:t>By Liz Brownlee, Matt Goodfellow &amp; Laura </a:t>
            </a:r>
            <a:r>
              <a:rPr lang="en-GB" sz="1013" dirty="0" err="1">
                <a:latin typeface="Sassoon Infant Std" panose="020B0503020103030203" pitchFamily="34" charset="0"/>
              </a:rPr>
              <a:t>Mucha</a:t>
            </a:r>
            <a:endParaRPr lang="en-GB" sz="1013" dirty="0">
              <a:latin typeface="Sassoon Infant Std" panose="020B0503020103030203" pitchFamily="34" charset="0"/>
            </a:endParaRPr>
          </a:p>
        </p:txBody>
      </p:sp>
      <p:graphicFrame>
        <p:nvGraphicFramePr>
          <p:cNvPr id="2" name="Table 1">
            <a:extLst>
              <a:ext uri="{FF2B5EF4-FFF2-40B4-BE49-F238E27FC236}">
                <a16:creationId xmlns:a16="http://schemas.microsoft.com/office/drawing/2014/main" id="{A2FC6E60-54B9-5672-9AA1-BB1987B02C59}"/>
              </a:ext>
            </a:extLst>
          </p:cNvPr>
          <p:cNvGraphicFramePr>
            <a:graphicFrameLocks noGrp="1"/>
          </p:cNvGraphicFramePr>
          <p:nvPr>
            <p:extLst>
              <p:ext uri="{D42A27DB-BD31-4B8C-83A1-F6EECF244321}">
                <p14:modId xmlns:p14="http://schemas.microsoft.com/office/powerpoint/2010/main" val="179945877"/>
              </p:ext>
            </p:extLst>
          </p:nvPr>
        </p:nvGraphicFramePr>
        <p:xfrm>
          <a:off x="1001468" y="2687721"/>
          <a:ext cx="1408923" cy="998604"/>
        </p:xfrm>
        <a:graphic>
          <a:graphicData uri="http://schemas.openxmlformats.org/drawingml/2006/table">
            <a:tbl>
              <a:tblPr/>
              <a:tblGrid>
                <a:gridCol w="1408923">
                  <a:extLst>
                    <a:ext uri="{9D8B030D-6E8A-4147-A177-3AD203B41FA5}">
                      <a16:colId xmlns:a16="http://schemas.microsoft.com/office/drawing/2014/main" val="985101135"/>
                    </a:ext>
                  </a:extLst>
                </a:gridCol>
              </a:tblGrid>
              <a:tr h="998604">
                <a:tc>
                  <a:txBody>
                    <a:bodyPr/>
                    <a:lstStyle/>
                    <a:p>
                      <a:pPr algn="ctr"/>
                      <a:r>
                        <a:rPr lang="en-GB" dirty="0">
                          <a:latin typeface="Sassoon Infant Std" panose="020B0503020103030203" pitchFamily="34" charset="0"/>
                        </a:rPr>
                        <a:t>Some of these titles may change</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500516520"/>
                  </a:ext>
                </a:extLst>
              </a:tr>
            </a:tbl>
          </a:graphicData>
        </a:graphic>
      </p:graphicFrame>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0566" y="233628"/>
            <a:ext cx="3661739" cy="65549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14904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074A0C15-9346-AEBC-2828-6315D1AA6549}"/>
              </a:ext>
            </a:extLst>
          </p:cNvPr>
          <p:cNvSpPr>
            <a:spLocks noChangeArrowheads="1"/>
          </p:cNvSpPr>
          <p:nvPr/>
        </p:nvSpPr>
        <p:spPr bwMode="auto">
          <a:xfrm>
            <a:off x="971600" y="1450177"/>
            <a:ext cx="7488238" cy="3243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marL="342900" indent="-342900"/>
            <a:r>
              <a:rPr lang="en-GB" altLang="en-US" sz="2000" dirty="0">
                <a:latin typeface="Sassoon Infant Std" panose="020B0503020103030203" pitchFamily="34" charset="0"/>
              </a:rPr>
              <a:t>We have lots of equipment readily available in school for the children should they need it</a:t>
            </a:r>
            <a:r>
              <a:rPr lang="en-GB" altLang="en-US" sz="2000" dirty="0" smtClean="0">
                <a:latin typeface="Sassoon Infant Std" panose="020B0503020103030203" pitchFamily="34" charset="0"/>
              </a:rPr>
              <a:t>.</a:t>
            </a:r>
          </a:p>
          <a:p>
            <a:pPr>
              <a:buNone/>
            </a:pPr>
            <a:endParaRPr lang="en-GB" altLang="en-US" sz="2000" dirty="0">
              <a:latin typeface="Sassoon Infant Std" panose="020B0503020103030203" pitchFamily="34" charset="0"/>
            </a:endParaRPr>
          </a:p>
          <a:p>
            <a:pPr marL="342900" indent="-342900"/>
            <a:r>
              <a:rPr lang="en-GB" altLang="en-US" sz="2000" dirty="0">
                <a:latin typeface="Sassoon Infant Std" panose="020B0503020103030203" pitchFamily="34" charset="0"/>
              </a:rPr>
              <a:t>In Key Stage 2, children are allowed to bring their own pencil cases, however, we do not want them to be too big and so please can I encourage a sensible size</a:t>
            </a:r>
            <a:r>
              <a:rPr lang="en-GB" altLang="en-US" sz="2000" dirty="0" smtClean="0">
                <a:latin typeface="Sassoon Infant Std" panose="020B0503020103030203" pitchFamily="34" charset="0"/>
              </a:rPr>
              <a:t>.</a:t>
            </a:r>
          </a:p>
          <a:p>
            <a:pPr>
              <a:buNone/>
            </a:pPr>
            <a:endParaRPr lang="en-GB" altLang="en-US" sz="2000" dirty="0">
              <a:latin typeface="Sassoon Infant Std" panose="020B0503020103030203" pitchFamily="34" charset="0"/>
            </a:endParaRPr>
          </a:p>
          <a:p>
            <a:pPr marL="342900" indent="-342900"/>
            <a:r>
              <a:rPr lang="en-GB" altLang="en-US" sz="2000" dirty="0">
                <a:latin typeface="Sassoon Infant Std" panose="020B0503020103030203" pitchFamily="34" charset="0"/>
              </a:rPr>
              <a:t>Air-up water bottles are </a:t>
            </a:r>
            <a:r>
              <a:rPr lang="en-GB" altLang="en-US" sz="2000" u="sng" dirty="0">
                <a:latin typeface="Sassoon Infant Std" panose="020B0503020103030203" pitchFamily="34" charset="0"/>
              </a:rPr>
              <a:t>not</a:t>
            </a:r>
            <a:r>
              <a:rPr lang="en-GB" altLang="en-US" sz="2000" dirty="0">
                <a:latin typeface="Sassoon Infant Std" panose="020B0503020103030203" pitchFamily="34" charset="0"/>
              </a:rPr>
              <a:t> permitted in school.</a:t>
            </a:r>
            <a:endParaRPr lang="en-GB" altLang="en-US" sz="2800" dirty="0">
              <a:latin typeface="Sassoon Infant Std" panose="020B0503020103030203" pitchFamily="34" charset="0"/>
            </a:endParaRPr>
          </a:p>
          <a:p>
            <a:pPr>
              <a:buNone/>
            </a:pPr>
            <a:endParaRPr lang="en-GB" altLang="en-US" dirty="0">
              <a:latin typeface="Sassoon Infant Std" panose="020B0503020103030203" pitchFamily="34" charset="0"/>
            </a:endParaRPr>
          </a:p>
        </p:txBody>
      </p:sp>
      <p:sp>
        <p:nvSpPr>
          <p:cNvPr id="35843" name="Rectangle 2">
            <a:extLst>
              <a:ext uri="{FF2B5EF4-FFF2-40B4-BE49-F238E27FC236}">
                <a16:creationId xmlns:a16="http://schemas.microsoft.com/office/drawing/2014/main" id="{74F1254C-A092-FB1B-0606-D91A2D21CBB0}"/>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Equipment</a:t>
            </a:r>
            <a:endParaRPr lang="en-GB" altLang="en-US" sz="5400" dirty="0">
              <a:latin typeface="Sassoon Infant Std" panose="020B0503020103030203"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70126ACC-FFCF-077C-8C80-2F283A873B04}"/>
              </a:ext>
            </a:extLst>
          </p:cNvPr>
          <p:cNvPicPr>
            <a:picLocks noChangeAspect="1"/>
          </p:cNvPicPr>
          <p:nvPr/>
        </p:nvPicPr>
        <p:blipFill>
          <a:blip r:embed="rId3"/>
          <a:stretch>
            <a:fillRect/>
          </a:stretch>
        </p:blipFill>
        <p:spPr>
          <a:xfrm>
            <a:off x="1801646" y="4553037"/>
            <a:ext cx="1402202" cy="1377815"/>
          </a:xfrm>
          <a:prstGeom prst="rect">
            <a:avLst/>
          </a:prstGeom>
        </p:spPr>
      </p:pic>
      <p:pic>
        <p:nvPicPr>
          <p:cNvPr id="3" name="Picture 2">
            <a:extLst>
              <a:ext uri="{FF2B5EF4-FFF2-40B4-BE49-F238E27FC236}">
                <a16:creationId xmlns:a16="http://schemas.microsoft.com/office/drawing/2014/main" id="{0C3EC317-E490-BA62-379D-4C381C47B108}"/>
              </a:ext>
            </a:extLst>
          </p:cNvPr>
          <p:cNvPicPr>
            <a:picLocks noChangeAspect="1"/>
          </p:cNvPicPr>
          <p:nvPr/>
        </p:nvPicPr>
        <p:blipFill>
          <a:blip r:embed="rId4"/>
          <a:stretch>
            <a:fillRect/>
          </a:stretch>
        </p:blipFill>
        <p:spPr>
          <a:xfrm>
            <a:off x="5940154" y="4365812"/>
            <a:ext cx="2028816" cy="173898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a:extLst>
              <a:ext uri="{FF2B5EF4-FFF2-40B4-BE49-F238E27FC236}">
                <a16:creationId xmlns:a16="http://schemas.microsoft.com/office/drawing/2014/main" id="{2FAADA2A-5666-8279-302E-1F70EDBDE5BB}"/>
              </a:ext>
            </a:extLst>
          </p:cNvPr>
          <p:cNvSpPr>
            <a:spLocks noChangeArrowheads="1"/>
          </p:cNvSpPr>
          <p:nvPr/>
        </p:nvSpPr>
        <p:spPr bwMode="auto">
          <a:xfrm>
            <a:off x="893461" y="1196752"/>
            <a:ext cx="7488238" cy="3576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eaLnBrk="1" hangingPunct="1">
              <a:spcBef>
                <a:spcPct val="0"/>
              </a:spcBef>
              <a:buClrTx/>
              <a:buSzTx/>
              <a:buFontTx/>
              <a:buChar char="•"/>
            </a:pPr>
            <a:endParaRPr lang="en-US" altLang="en-US" sz="2000" dirty="0">
              <a:latin typeface="Comic Sans MS" panose="030F0702030302020204" pitchFamily="66" charset="0"/>
              <a:ea typeface="MS PGothic" panose="020B0600070205080204" pitchFamily="34" charset="-128"/>
            </a:endParaRPr>
          </a:p>
          <a:p>
            <a:r>
              <a:rPr lang="en-GB" dirty="0">
                <a:latin typeface="Sassoon Infant Std" panose="020B0503020103030203" pitchFamily="34" charset="0"/>
              </a:rPr>
              <a:t> Children can choose to have a hot school dinner (red, green or jacket potato option) or packed lunch. Menus are on the school website.</a:t>
            </a:r>
          </a:p>
          <a:p>
            <a:r>
              <a:rPr lang="en-GB" dirty="0">
                <a:latin typeface="Sassoon Infant Std" panose="020B0503020103030203" pitchFamily="34" charset="0"/>
              </a:rPr>
              <a:t> If your child chooses to have a packed lunch, please try to ensure that it contains a healthy balance. Fizzy drinks are not allowed in school.</a:t>
            </a:r>
          </a:p>
          <a:p>
            <a:r>
              <a:rPr lang="en-GB" dirty="0">
                <a:latin typeface="Sassoon Infant Std" panose="020B0503020103030203" pitchFamily="34" charset="0"/>
              </a:rPr>
              <a:t> Children will only be allowed fruit at breaktimes – no cereal bars, fruit winders etc. </a:t>
            </a:r>
          </a:p>
        </p:txBody>
      </p:sp>
      <p:sp>
        <p:nvSpPr>
          <p:cNvPr id="41987" name="Rectangle 2">
            <a:extLst>
              <a:ext uri="{FF2B5EF4-FFF2-40B4-BE49-F238E27FC236}">
                <a16:creationId xmlns:a16="http://schemas.microsoft.com/office/drawing/2014/main" id="{381BD436-F4E2-1551-B3C4-B83F9B5B1870}"/>
              </a:ext>
            </a:extLst>
          </p:cNvPr>
          <p:cNvSpPr>
            <a:spLocks noChangeArrowheads="1"/>
          </p:cNvSpPr>
          <p:nvPr/>
        </p:nvSpPr>
        <p:spPr bwMode="auto">
          <a:xfrm>
            <a:off x="827088" y="765175"/>
            <a:ext cx="748823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800" b="1" dirty="0">
                <a:latin typeface="Sassoon Infant Std" panose="020B0503020103030203" pitchFamily="34" charset="0"/>
                <a:ea typeface="MS PGothic" panose="020B0600070205080204" pitchFamily="34" charset="-128"/>
              </a:rPr>
              <a:t>Lunchtimes and Snacks</a:t>
            </a:r>
            <a:r>
              <a:rPr lang="en-GB" altLang="en-US" sz="4000" dirty="0">
                <a:latin typeface="Comic Sans MS" panose="030F0702030302020204" pitchFamily="66" charset="0"/>
                <a:ea typeface="MS PGothic" panose="020B0600070205080204" pitchFamily="34" charset="-128"/>
              </a:rPr>
              <a:t/>
            </a:r>
            <a:br>
              <a:rPr lang="en-GB" altLang="en-US" sz="4000" dirty="0">
                <a:latin typeface="Comic Sans MS" panose="030F0702030302020204" pitchFamily="66" charset="0"/>
                <a:ea typeface="MS PGothic" panose="020B0600070205080204" pitchFamily="34" charset="-128"/>
              </a:rPr>
            </a:br>
            <a:endParaRPr lang="en-GB" altLang="en-US" sz="4000" dirty="0">
              <a:latin typeface="Times New Roman" panose="02020603050405020304" pitchFamily="18" charset="0"/>
              <a:ea typeface="MS PGothic" panose="020B0600070205080204" pitchFamily="34" charset="-128"/>
            </a:endParaRPr>
          </a:p>
        </p:txBody>
      </p:sp>
      <p:pic>
        <p:nvPicPr>
          <p:cNvPr id="2" name="Picture 1">
            <a:extLst>
              <a:ext uri="{FF2B5EF4-FFF2-40B4-BE49-F238E27FC236}">
                <a16:creationId xmlns:a16="http://schemas.microsoft.com/office/drawing/2014/main" id="{C6C60CB5-2D0C-6BE1-81FD-BE0241A87767}"/>
              </a:ext>
            </a:extLst>
          </p:cNvPr>
          <p:cNvPicPr>
            <a:picLocks noChangeAspect="1"/>
          </p:cNvPicPr>
          <p:nvPr/>
        </p:nvPicPr>
        <p:blipFill>
          <a:blip r:embed="rId3"/>
          <a:stretch>
            <a:fillRect/>
          </a:stretch>
        </p:blipFill>
        <p:spPr>
          <a:xfrm>
            <a:off x="1141461" y="4860582"/>
            <a:ext cx="1165038" cy="1144776"/>
          </a:xfrm>
          <a:prstGeom prst="rect">
            <a:avLst/>
          </a:prstGeom>
        </p:spPr>
      </p:pic>
      <p:pic>
        <p:nvPicPr>
          <p:cNvPr id="3" name="Picture 2">
            <a:extLst>
              <a:ext uri="{FF2B5EF4-FFF2-40B4-BE49-F238E27FC236}">
                <a16:creationId xmlns:a16="http://schemas.microsoft.com/office/drawing/2014/main" id="{81BB1106-036A-663F-479F-3976A3974E9A}"/>
              </a:ext>
            </a:extLst>
          </p:cNvPr>
          <p:cNvPicPr>
            <a:picLocks noChangeAspect="1"/>
          </p:cNvPicPr>
          <p:nvPr/>
        </p:nvPicPr>
        <p:blipFill>
          <a:blip r:embed="rId4"/>
          <a:stretch>
            <a:fillRect/>
          </a:stretch>
        </p:blipFill>
        <p:spPr>
          <a:xfrm>
            <a:off x="4834271" y="4334510"/>
            <a:ext cx="3309317" cy="1758315"/>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2554565838"/>
              </p:ext>
            </p:extLst>
          </p:nvPr>
        </p:nvGraphicFramePr>
        <p:xfrm>
          <a:off x="971600" y="1530351"/>
          <a:ext cx="7200800" cy="4566583"/>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3329801">
                <a:tc>
                  <a:txBody>
                    <a:bodyPr/>
                    <a:lstStyle/>
                    <a:p>
                      <a:pPr algn="ctr">
                        <a:lnSpc>
                          <a:spcPct val="107000"/>
                        </a:lnSpc>
                        <a:spcAft>
                          <a:spcPts val="800"/>
                        </a:spcAft>
                      </a:pPr>
                      <a:r>
                        <a:rPr lang="en-GB" sz="1200" dirty="0">
                          <a:solidFill>
                            <a:schemeClr val="tx1"/>
                          </a:solidFill>
                          <a:effectLst/>
                          <a:latin typeface="Sassoon Infant Std" panose="020B0503020103030203" pitchFamily="34" charset="0"/>
                        </a:rPr>
                        <a:t>WINTER</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shirt with school tie (clip on, elasticated or traditional) or</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polo shirt; these can be with logo or plain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Grey trousers, shorts, pinafore dress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Red </a:t>
                      </a:r>
                      <a:r>
                        <a:rPr lang="en-GB" sz="1400" b="0" dirty="0" err="1">
                          <a:solidFill>
                            <a:schemeClr val="tx1"/>
                          </a:solidFill>
                          <a:effectLst/>
                          <a:latin typeface="Sassoon Infant Std" panose="020B0503020103030203" pitchFamily="34" charset="0"/>
                        </a:rPr>
                        <a:t>v-neck</a:t>
                      </a:r>
                      <a:r>
                        <a:rPr lang="en-GB" sz="1400" b="0" dirty="0">
                          <a:solidFill>
                            <a:schemeClr val="tx1"/>
                          </a:solidFill>
                          <a:effectLst/>
                          <a:latin typeface="Sassoon Infant Std" panose="020B0503020103030203" pitchFamily="34" charset="0"/>
                        </a:rPr>
                        <a:t> sweatshirt or jumper or cardigan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or grey socks, grey or red tights</a:t>
                      </a:r>
                    </a:p>
                    <a:p>
                      <a:pPr marL="342900" lvl="0" indent="-342900">
                        <a:lnSpc>
                          <a:spcPct val="107000"/>
                        </a:lnSpc>
                        <a:spcAft>
                          <a:spcPts val="800"/>
                        </a:spcAft>
                        <a:buFont typeface="Symbol" panose="05050102010706020507" pitchFamily="18" charset="2"/>
                        <a:buChar char=""/>
                      </a:pPr>
                      <a:r>
                        <a:rPr lang="en-GB" sz="1400" b="0" dirty="0">
                          <a:solidFill>
                            <a:schemeClr val="tx1"/>
                          </a:solidFill>
                          <a:effectLst/>
                          <a:latin typeface="Sassoon Infant Std" panose="020B0503020103030203" pitchFamily="34" charset="0"/>
                        </a:rPr>
                        <a:t>Red fleece for outdoor use (optional)</a:t>
                      </a:r>
                    </a:p>
                    <a:p>
                      <a:pPr marL="342900" lvl="0" indent="-342900">
                        <a:lnSpc>
                          <a:spcPct val="107000"/>
                        </a:lnSpc>
                        <a:spcAft>
                          <a:spcPts val="800"/>
                        </a:spcAft>
                        <a:buFont typeface="Symbol" panose="05050102010706020507" pitchFamily="18" charset="2"/>
                        <a:buChar char=""/>
                      </a:pPr>
                      <a:r>
                        <a:rPr lang="en-GB" sz="1400" b="1" dirty="0">
                          <a:solidFill>
                            <a:schemeClr val="tx1"/>
                          </a:solidFill>
                          <a:effectLst/>
                          <a:latin typeface="Sassoon Infant Std" panose="020B0503020103030203" pitchFamily="34" charset="0"/>
                        </a:rPr>
                        <a:t>Smart black school shoes </a:t>
                      </a:r>
                      <a:r>
                        <a:rPr lang="en-GB" sz="1400" b="0" dirty="0">
                          <a:solidFill>
                            <a:schemeClr val="tx1"/>
                          </a:solidFill>
                          <a:effectLst/>
                          <a:latin typeface="Sassoon Infant Std" panose="020B0503020103030203" pitchFamily="34" charset="0"/>
                        </a:rPr>
                        <a:t>– TRAINERS are </a:t>
                      </a:r>
                      <a:r>
                        <a:rPr lang="en-GB" sz="1400" b="0" u="sng" dirty="0">
                          <a:solidFill>
                            <a:schemeClr val="tx1"/>
                          </a:solidFill>
                          <a:effectLst/>
                          <a:latin typeface="Sassoon Infant Std" panose="020B0503020103030203" pitchFamily="34" charset="0"/>
                        </a:rPr>
                        <a:t>not acceptable</a:t>
                      </a:r>
                      <a:r>
                        <a:rPr lang="en-GB" sz="1400" b="0" dirty="0">
                          <a:solidFill>
                            <a:schemeClr val="tx1"/>
                          </a:solidFill>
                          <a:effectLst/>
                          <a:latin typeface="Sassoon Infant Std" panose="020B0503020103030203" pitchFamily="34" charset="0"/>
                        </a:rPr>
                        <a:t>. Please avoid shoes with flashing lights as they are distraction to learning. </a:t>
                      </a:r>
                    </a:p>
                    <a:p>
                      <a:pPr algn="ctr">
                        <a:lnSpc>
                          <a:spcPct val="107000"/>
                        </a:lnSpc>
                        <a:spcAft>
                          <a:spcPts val="800"/>
                        </a:spcAft>
                      </a:pPr>
                      <a:r>
                        <a:rPr lang="en-GB" sz="1200" dirty="0">
                          <a:solidFill>
                            <a:schemeClr val="tx1"/>
                          </a:solidFill>
                          <a:effectLst/>
                          <a:latin typeface="Sassoon Infant Std" panose="020B0503020103030203" pitchFamily="34" charset="0"/>
                        </a:rPr>
                        <a:t>SUMMER</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Short sleeve white shirt or polo shirt</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Grey shorts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Red/white striped or checked dress</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Grey or white socks</a:t>
                      </a:r>
                    </a:p>
                    <a:p>
                      <a:pPr marL="342900" lvl="0" indent="-342900">
                        <a:lnSpc>
                          <a:spcPct val="107000"/>
                        </a:lnSpc>
                        <a:spcAft>
                          <a:spcPts val="800"/>
                        </a:spcAft>
                        <a:buFont typeface="Symbo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801096">
                <a:tc>
                  <a:txBody>
                    <a:bodyPr/>
                    <a:lstStyle/>
                    <a:p>
                      <a:pPr algn="ctr">
                        <a:lnSpc>
                          <a:spcPct val="107000"/>
                        </a:lnSpc>
                        <a:spcAft>
                          <a:spcPts val="800"/>
                        </a:spcAft>
                      </a:pPr>
                      <a:endParaRPr lang="en-GB" sz="12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endParaRP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347864" y="5445224"/>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panose="020B0503020103030203" pitchFamily="34" charset="0"/>
              </a:rPr>
              <a:t>Please name everything</a:t>
            </a:r>
            <a:endParaRPr lang="en-GB" altLang="en-US" dirty="0"/>
          </a:p>
        </p:txBody>
      </p:sp>
      <p:pic>
        <p:nvPicPr>
          <p:cNvPr id="2" name="Picture 1">
            <a:extLst>
              <a:ext uri="{FF2B5EF4-FFF2-40B4-BE49-F238E27FC236}">
                <a16:creationId xmlns:a16="http://schemas.microsoft.com/office/drawing/2014/main" id="{A5B20C93-0E52-792A-FDFB-09728E7D7012}"/>
              </a:ext>
            </a:extLst>
          </p:cNvPr>
          <p:cNvPicPr>
            <a:picLocks noChangeAspect="1"/>
          </p:cNvPicPr>
          <p:nvPr/>
        </p:nvPicPr>
        <p:blipFill>
          <a:blip r:embed="rId2"/>
          <a:stretch>
            <a:fillRect/>
          </a:stretch>
        </p:blipFill>
        <p:spPr>
          <a:xfrm>
            <a:off x="6228184" y="3886380"/>
            <a:ext cx="1402202" cy="1377815"/>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789955786"/>
              </p:ext>
            </p:extLst>
          </p:nvPr>
        </p:nvGraphicFramePr>
        <p:xfrm>
          <a:off x="971600" y="1340769"/>
          <a:ext cx="7200800" cy="4440238"/>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2448117">
                <a:tc>
                  <a:txBody>
                    <a:bodyPr/>
                    <a:lstStyle/>
                    <a:p>
                      <a:pPr algn="ctr">
                        <a:lnSpc>
                          <a:spcPct val="107000"/>
                        </a:lnSpc>
                        <a:spcAft>
                          <a:spcPts val="800"/>
                        </a:spcAft>
                      </a:pPr>
                      <a:endParaRPr lang="en-GB" sz="1400" dirty="0">
                        <a:solidFill>
                          <a:schemeClr val="tx1"/>
                        </a:solidFill>
                        <a:effectLst/>
                        <a:latin typeface="Sassoon Infant Std" panose="020B0503020103030203" pitchFamily="34" charset="0"/>
                      </a:endParaRPr>
                    </a:p>
                    <a:p>
                      <a:pPr algn="ctr">
                        <a:lnSpc>
                          <a:spcPct val="107000"/>
                        </a:lnSpc>
                        <a:spcAft>
                          <a:spcPts val="800"/>
                        </a:spcAft>
                      </a:pPr>
                      <a:r>
                        <a:rPr lang="en-GB" sz="1400" b="1" dirty="0">
                          <a:solidFill>
                            <a:schemeClr val="tx1"/>
                          </a:solidFill>
                          <a:effectLst/>
                          <a:latin typeface="Sassoon Infant Std" panose="020B0503020103030203" pitchFamily="34" charset="0"/>
                        </a:rPr>
                        <a:t>PE Kit</a:t>
                      </a:r>
                    </a:p>
                    <a:p>
                      <a:pPr>
                        <a:lnSpc>
                          <a:spcPct val="107000"/>
                        </a:lnSpc>
                        <a:spcAft>
                          <a:spcPts val="800"/>
                        </a:spcAft>
                      </a:pPr>
                      <a:r>
                        <a:rPr lang="en-GB" sz="1400" b="0" dirty="0">
                          <a:solidFill>
                            <a:schemeClr val="tx1"/>
                          </a:solidFill>
                          <a:effectLst/>
                          <a:latin typeface="Sassoon Infant Std" panose="020B0503020103030203" pitchFamily="34" charset="0"/>
                        </a:rPr>
                        <a:t>Children will need a school P.E. bag with their name on and:</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Red shorts</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White round-neck school t-shirt</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Black plimsoles </a:t>
                      </a:r>
                      <a:endParaRPr lang="en-GB" sz="1400" dirty="0">
                        <a:solidFill>
                          <a:schemeClr val="tx1"/>
                        </a:solidFill>
                        <a:effectLst/>
                        <a:latin typeface="Sassoon Infant Std" panose="020B0503020103030203" pitchFamily="34" charset="0"/>
                      </a:endParaRPr>
                    </a:p>
                    <a:p>
                      <a:pPr>
                        <a:lnSpc>
                          <a:spcPct val="107000"/>
                        </a:lnSpc>
                        <a:spcAft>
                          <a:spcPts val="800"/>
                        </a:spcAft>
                      </a:pPr>
                      <a:r>
                        <a:rPr lang="en-GB" sz="1400" dirty="0">
                          <a:solidFill>
                            <a:schemeClr val="tx1"/>
                          </a:solidFill>
                          <a:effectLst/>
                          <a:latin typeface="Sassoon Infant Std" panose="020B0503020103030203" pitchFamily="34" charset="0"/>
                        </a:rPr>
                        <a:t> </a:t>
                      </a:r>
                    </a:p>
                    <a:p>
                      <a:pPr>
                        <a:lnSpc>
                          <a:spcPct val="107000"/>
                        </a:lnSpc>
                        <a:spcAft>
                          <a:spcPts val="800"/>
                        </a:spcAft>
                      </a:pPr>
                      <a:r>
                        <a:rPr lang="en-GB" sz="1400" dirty="0">
                          <a:solidFill>
                            <a:schemeClr val="tx1"/>
                          </a:solidFill>
                          <a:effectLst/>
                          <a:latin typeface="Sassoon Infant Std" panose="020B0503020103030203" pitchFamily="34" charset="0"/>
                        </a:rPr>
                        <a:t>In Winter:</a:t>
                      </a:r>
                    </a:p>
                    <a:p>
                      <a:pPr>
                        <a:lnSpc>
                          <a:spcPct val="107000"/>
                        </a:lnSpc>
                        <a:spcAft>
                          <a:spcPts val="800"/>
                        </a:spcAft>
                      </a:pPr>
                      <a:r>
                        <a:rPr lang="en-GB" sz="1400" dirty="0">
                          <a:solidFill>
                            <a:schemeClr val="tx1"/>
                          </a:solidFill>
                          <a:effectLst/>
                          <a:latin typeface="Sassoon Infant Std" panose="020B0503020103030203" pitchFamily="34" charset="0"/>
                        </a:rPr>
                        <a:t> </a:t>
                      </a:r>
                      <a:r>
                        <a:rPr lang="en-GB" sz="1400" dirty="0">
                          <a:solidFill>
                            <a:schemeClr val="tx1"/>
                          </a:solidFill>
                          <a:effectLst/>
                          <a:latin typeface="Sassoon Infant Std" panose="020B0503020103030203" pitchFamily="34" charset="0"/>
                          <a:sym typeface="Symbol" panose="05050102010706020507" pitchFamily="18" charset="2"/>
                        </a:rPr>
                        <a:t></a:t>
                      </a:r>
                      <a:r>
                        <a:rPr lang="en-GB" sz="1400" dirty="0">
                          <a:solidFill>
                            <a:schemeClr val="tx1"/>
                          </a:solidFill>
                          <a:effectLst/>
                          <a:latin typeface="Sassoon Infant Std" panose="020B0503020103030203" pitchFamily="34" charset="0"/>
                        </a:rPr>
                        <a:t> </a:t>
                      </a:r>
                      <a:r>
                        <a:rPr lang="en-GB" sz="1400" b="0" dirty="0">
                          <a:solidFill>
                            <a:schemeClr val="tx1"/>
                          </a:solidFill>
                          <a:effectLst/>
                          <a:latin typeface="Sassoon Infant Std" panose="020B0503020103030203" pitchFamily="34" charset="0"/>
                        </a:rPr>
                        <a:t>Black joggers and a hoodie</a:t>
                      </a:r>
                      <a:endPar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1528128">
                <a:tc>
                  <a:txBody>
                    <a:bodyPr/>
                    <a:lstStyle/>
                    <a:p>
                      <a:pPr algn="l">
                        <a:lnSpc>
                          <a:spcPct val="107000"/>
                        </a:lnSpc>
                        <a:spcAft>
                          <a:spcPts val="800"/>
                        </a:spcAft>
                      </a:pPr>
                      <a:r>
                        <a:rPr lang="en-GB" sz="1400" b="1"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In addition, children will need: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water bottle</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book bag</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Nail varnish and jewellery (except plain stud earrings or a simple watch) are not permitted.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Hair bands and bobbles should be red, black or white – no large bows please</a:t>
                      </a: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132138" y="5759450"/>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panose="020B0503020103030203" pitchFamily="34" charset="0"/>
              </a:rPr>
              <a:t>Please name everything</a:t>
            </a:r>
            <a:r>
              <a:rPr lang="en-GB" altLang="en-US" dirty="0"/>
              <a:t>!</a:t>
            </a:r>
          </a:p>
        </p:txBody>
      </p:sp>
      <p:pic>
        <p:nvPicPr>
          <p:cNvPr id="2" name="Picture 1">
            <a:extLst>
              <a:ext uri="{FF2B5EF4-FFF2-40B4-BE49-F238E27FC236}">
                <a16:creationId xmlns:a16="http://schemas.microsoft.com/office/drawing/2014/main" id="{6859246E-A59C-0878-48E8-FDE8F376E329}"/>
              </a:ext>
            </a:extLst>
          </p:cNvPr>
          <p:cNvPicPr>
            <a:picLocks noChangeAspect="1"/>
          </p:cNvPicPr>
          <p:nvPr/>
        </p:nvPicPr>
        <p:blipFill>
          <a:blip r:embed="rId2"/>
          <a:stretch>
            <a:fillRect/>
          </a:stretch>
        </p:blipFill>
        <p:spPr>
          <a:xfrm>
            <a:off x="6372200" y="2958120"/>
            <a:ext cx="1402202" cy="1377815"/>
          </a:xfrm>
          <a:prstGeom prst="rect">
            <a:avLst/>
          </a:prstGeom>
        </p:spPr>
      </p:pic>
    </p:spTree>
    <p:extLst>
      <p:ext uri="{BB962C8B-B14F-4D97-AF65-F5344CB8AC3E}">
        <p14:creationId xmlns:p14="http://schemas.microsoft.com/office/powerpoint/2010/main" val="23769108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4391BD20-8F04-927A-2B95-E8E71455A402}"/>
              </a:ext>
            </a:extLst>
          </p:cNvPr>
          <p:cNvSpPr>
            <a:spLocks noGrp="1"/>
          </p:cNvSpPr>
          <p:nvPr>
            <p:ph type="title"/>
          </p:nvPr>
        </p:nvSpPr>
        <p:spPr>
          <a:xfrm>
            <a:off x="971550" y="476250"/>
            <a:ext cx="6870700" cy="1044575"/>
          </a:xfrm>
        </p:spPr>
        <p:txBody>
          <a:bodyPr/>
          <a:lstStyle/>
          <a:p>
            <a:pPr eaLnBrk="1" hangingPunct="1"/>
            <a:r>
              <a:rPr lang="en-GB" altLang="en-US" b="1" dirty="0">
                <a:latin typeface="Sassoon Infant Std" panose="020B0503020103030203" pitchFamily="34" charset="0"/>
              </a:rPr>
              <a:t>Curriculum Overview</a:t>
            </a:r>
          </a:p>
        </p:txBody>
      </p:sp>
      <p:sp>
        <p:nvSpPr>
          <p:cNvPr id="7171" name="Content Placeholder 2">
            <a:extLst>
              <a:ext uri="{FF2B5EF4-FFF2-40B4-BE49-F238E27FC236}">
                <a16:creationId xmlns:a16="http://schemas.microsoft.com/office/drawing/2014/main" id="{0EF70299-FCC8-CA98-64FF-2E0DF8E2B022}"/>
              </a:ext>
            </a:extLst>
          </p:cNvPr>
          <p:cNvSpPr>
            <a:spLocks noGrp="1"/>
          </p:cNvSpPr>
          <p:nvPr>
            <p:ph idx="1"/>
          </p:nvPr>
        </p:nvSpPr>
        <p:spPr>
          <a:xfrm>
            <a:off x="2024176" y="1484784"/>
            <a:ext cx="5256584" cy="4248448"/>
          </a:xfrm>
        </p:spPr>
        <p:txBody>
          <a:bodyPr rtlCol="0">
            <a:normAutofit/>
          </a:bodyPr>
          <a:lstStyle/>
          <a:p>
            <a:pPr marL="45720" indent="0">
              <a:buNone/>
            </a:pPr>
            <a:r>
              <a:rPr lang="en-GB" dirty="0" smtClean="0">
                <a:latin typeface="Sassoon Infant Std" pitchFamily="34" charset="0"/>
              </a:rPr>
              <a:t>In Year 2 we </a:t>
            </a:r>
            <a:r>
              <a:rPr lang="en-GB" dirty="0">
                <a:latin typeface="Sassoon Infant Std" pitchFamily="34" charset="0"/>
              </a:rPr>
              <a:t>will be studying the following learning themes:</a:t>
            </a:r>
          </a:p>
          <a:p>
            <a:endParaRPr lang="en-GB" dirty="0">
              <a:latin typeface="Sassoon Infant Std" pitchFamily="34" charset="0"/>
            </a:endParaRPr>
          </a:p>
          <a:p>
            <a:pPr lvl="2">
              <a:buFont typeface="Wingdings" panose="05000000000000000000" pitchFamily="2" charset="2"/>
              <a:buChar char="§"/>
            </a:pPr>
            <a:r>
              <a:rPr lang="en-GB" sz="2400" dirty="0">
                <a:latin typeface="Sassoon Infant Std" pitchFamily="34" charset="0"/>
              </a:rPr>
              <a:t> </a:t>
            </a:r>
            <a:r>
              <a:rPr lang="en-GB" sz="2400" dirty="0" smtClean="0">
                <a:latin typeface="Sassoon Infant Std" pitchFamily="34" charset="0"/>
              </a:rPr>
              <a:t>Castles</a:t>
            </a:r>
            <a:endParaRPr lang="en-GB" sz="2400" dirty="0">
              <a:latin typeface="Sassoon Infant Std" pitchFamily="34" charset="0"/>
            </a:endParaRPr>
          </a:p>
          <a:p>
            <a:pPr lvl="2">
              <a:buFont typeface="Wingdings" panose="05000000000000000000" pitchFamily="2" charset="2"/>
              <a:buChar char="§"/>
            </a:pPr>
            <a:r>
              <a:rPr lang="en-GB" sz="2400" dirty="0" smtClean="0">
                <a:latin typeface="Sassoon Infant Std" pitchFamily="34" charset="0"/>
              </a:rPr>
              <a:t> Fire! Fire!</a:t>
            </a:r>
            <a:endParaRPr lang="en-GB" sz="2400" dirty="0">
              <a:latin typeface="Sassoon Infant Std" pitchFamily="34" charset="0"/>
            </a:endParaRPr>
          </a:p>
          <a:p>
            <a:pPr lvl="2">
              <a:buFont typeface="Wingdings" panose="05000000000000000000" pitchFamily="2" charset="2"/>
              <a:buChar char="§"/>
            </a:pPr>
            <a:r>
              <a:rPr lang="en-GB" sz="2400" dirty="0">
                <a:latin typeface="Sassoon Infant Std" pitchFamily="34" charset="0"/>
              </a:rPr>
              <a:t> </a:t>
            </a:r>
            <a:r>
              <a:rPr lang="en-GB" sz="2400" dirty="0" smtClean="0">
                <a:latin typeface="Sassoon Infant Std" pitchFamily="34" charset="0"/>
              </a:rPr>
              <a:t>The United Kingdom</a:t>
            </a:r>
            <a:endParaRPr lang="en-GB" sz="2400" dirty="0">
              <a:latin typeface="Sassoon Infant Std" pitchFamily="34" charset="0"/>
            </a:endParaRPr>
          </a:p>
          <a:p>
            <a:pPr lvl="2">
              <a:buFont typeface="Wingdings" panose="05000000000000000000" pitchFamily="2" charset="2"/>
              <a:buChar char="§"/>
            </a:pPr>
            <a:r>
              <a:rPr lang="en-GB" sz="2400" dirty="0">
                <a:latin typeface="Sassoon Infant Std" pitchFamily="34" charset="0"/>
              </a:rPr>
              <a:t> </a:t>
            </a:r>
            <a:r>
              <a:rPr lang="en-GB" sz="2400" dirty="0" smtClean="0">
                <a:latin typeface="Sassoon Infant Std" pitchFamily="34" charset="0"/>
              </a:rPr>
              <a:t>Australia</a:t>
            </a:r>
            <a:endParaRPr lang="en-GB" sz="2400" dirty="0">
              <a:latin typeface="Sassoon Infant Std" pitchFamily="34" charset="0"/>
            </a:endParaRPr>
          </a:p>
          <a:p>
            <a:pPr lvl="2">
              <a:buFont typeface="Wingdings" panose="05000000000000000000" pitchFamily="2" charset="2"/>
              <a:buChar char="§"/>
            </a:pPr>
            <a:r>
              <a:rPr lang="en-GB" sz="2400" dirty="0">
                <a:latin typeface="Sassoon Infant Std" pitchFamily="34" charset="0"/>
              </a:rPr>
              <a:t> </a:t>
            </a:r>
            <a:r>
              <a:rPr lang="en-GB" sz="2400" dirty="0" smtClean="0">
                <a:latin typeface="Sassoon Infant Std" pitchFamily="34" charset="0"/>
              </a:rPr>
              <a:t>Up, Up and Away</a:t>
            </a:r>
            <a:endParaRPr lang="en-GB" sz="2400" dirty="0">
              <a:latin typeface="Sassoon Infant Std" pitchFamily="34" charset="0"/>
            </a:endParaRPr>
          </a:p>
          <a:p>
            <a:pPr lvl="2">
              <a:buFont typeface="Wingdings" panose="05000000000000000000" pitchFamily="2" charset="2"/>
              <a:buChar char="§"/>
            </a:pPr>
            <a:r>
              <a:rPr lang="en-GB" sz="2400" dirty="0">
                <a:latin typeface="Sassoon Infant Std" pitchFamily="34" charset="0"/>
              </a:rPr>
              <a:t> Marvellous </a:t>
            </a:r>
            <a:r>
              <a:rPr lang="en-GB" sz="2400" dirty="0" smtClean="0">
                <a:latin typeface="Sassoon Infant Std" pitchFamily="34" charset="0"/>
              </a:rPr>
              <a:t>Maps</a:t>
            </a:r>
            <a:endParaRPr lang="en-GB" sz="2400" dirty="0">
              <a:latin typeface="Sassoon Infant Std" pitchFamily="34" charset="0"/>
            </a:endParaRPr>
          </a:p>
          <a:p>
            <a:pPr marL="0" indent="0" algn="just" eaLnBrk="1" fontAlgn="auto" hangingPunct="1">
              <a:spcAft>
                <a:spcPts val="0"/>
              </a:spcAft>
              <a:buFontTx/>
              <a:buNone/>
              <a:defRPr/>
            </a:pPr>
            <a:endParaRPr lang="en-GB" sz="1200" dirty="0">
              <a:latin typeface="Century Gothic" panose="020B0502020202020204" pitchFamily="34"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794927">
            <a:off x="-16248" y="3344066"/>
            <a:ext cx="2210343" cy="12923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48804">
            <a:off x="-147342" y="1561066"/>
            <a:ext cx="2054791" cy="1195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233619">
            <a:off x="185753" y="5220440"/>
            <a:ext cx="2070798" cy="13328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9"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40256">
            <a:off x="7012640" y="1528003"/>
            <a:ext cx="2532298" cy="1262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73666" y="3107981"/>
            <a:ext cx="1940299" cy="16699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30"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625448">
            <a:off x="6430073" y="5222441"/>
            <a:ext cx="2627486" cy="1818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6874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0BC85AC7-5472-6233-5712-4B592DF75B30}"/>
              </a:ext>
            </a:extLst>
          </p:cNvPr>
          <p:cNvSpPr>
            <a:spLocks noGrp="1"/>
          </p:cNvSpPr>
          <p:nvPr>
            <p:ph type="title"/>
          </p:nvPr>
        </p:nvSpPr>
        <p:spPr>
          <a:xfrm>
            <a:off x="988144" y="764704"/>
            <a:ext cx="6870700" cy="1008063"/>
          </a:xfrm>
        </p:spPr>
        <p:txBody>
          <a:bodyPr/>
          <a:lstStyle/>
          <a:p>
            <a:pPr eaLnBrk="1" hangingPunct="1"/>
            <a:r>
              <a:rPr lang="en-GB" altLang="en-US" b="1" dirty="0">
                <a:latin typeface="Sassoon Infant Std" panose="020B0503020103030203" pitchFamily="34" charset="0"/>
              </a:rPr>
              <a:t>Educational Visits</a:t>
            </a:r>
          </a:p>
        </p:txBody>
      </p:sp>
      <p:sp>
        <p:nvSpPr>
          <p:cNvPr id="7171" name="Content Placeholder 2">
            <a:extLst>
              <a:ext uri="{FF2B5EF4-FFF2-40B4-BE49-F238E27FC236}">
                <a16:creationId xmlns:a16="http://schemas.microsoft.com/office/drawing/2014/main" id="{07DCB672-7C63-9246-9AA5-DC23682DD5FD}"/>
              </a:ext>
            </a:extLst>
          </p:cNvPr>
          <p:cNvSpPr>
            <a:spLocks noGrp="1"/>
          </p:cNvSpPr>
          <p:nvPr>
            <p:ph idx="1"/>
          </p:nvPr>
        </p:nvSpPr>
        <p:spPr>
          <a:xfrm>
            <a:off x="755576" y="1916832"/>
            <a:ext cx="7335837" cy="4073525"/>
          </a:xfrm>
        </p:spPr>
        <p:txBody>
          <a:bodyPr rtlCol="0">
            <a:normAutofit/>
          </a:bodyPr>
          <a:lstStyle/>
          <a:p>
            <a:pPr marL="274320" indent="-274320" algn="just" eaLnBrk="1" fontAlgn="auto" hangingPunct="1">
              <a:spcAft>
                <a:spcPts val="0"/>
              </a:spcAft>
              <a:defRPr/>
            </a:pPr>
            <a:r>
              <a:rPr lang="en-GB" altLang="en-US" sz="1900" dirty="0" smtClean="0">
                <a:latin typeface="Sassoon Infant Std" panose="020B0503020103030203" pitchFamily="34" charset="0"/>
              </a:rPr>
              <a:t>Details of trips and experiences will be announced during the year. For example, there is a trip to a castle and a trip to the British Motor Museum </a:t>
            </a:r>
          </a:p>
          <a:p>
            <a:pPr marL="274320" indent="-274320" algn="just" eaLnBrk="1" fontAlgn="auto" hangingPunct="1">
              <a:spcAft>
                <a:spcPts val="0"/>
              </a:spcAft>
              <a:defRPr/>
            </a:pPr>
            <a:r>
              <a:rPr lang="en-GB" altLang="en-US" sz="1900" i="1" dirty="0" smtClean="0">
                <a:solidFill>
                  <a:srgbClr val="FF0000"/>
                </a:solidFill>
                <a:latin typeface="Sassoon Infant Std" panose="020B0503020103030203" pitchFamily="34" charset="0"/>
              </a:rPr>
              <a:t>Our first trip will be</a:t>
            </a:r>
            <a:r>
              <a:rPr lang="en-GB" altLang="en-US" sz="1900" i="1" dirty="0" smtClean="0">
                <a:solidFill>
                  <a:srgbClr val="FF0000"/>
                </a:solidFill>
                <a:latin typeface="Sassoon Infant Std" panose="020B0503020103030203" pitchFamily="34" charset="0"/>
              </a:rPr>
              <a:t>…</a:t>
            </a:r>
          </a:p>
          <a:p>
            <a:pPr marL="0" indent="0" algn="just" eaLnBrk="1" fontAlgn="auto" hangingPunct="1">
              <a:spcAft>
                <a:spcPts val="0"/>
              </a:spcAft>
              <a:buNone/>
              <a:defRPr/>
            </a:pPr>
            <a:endParaRPr lang="en-GB" altLang="en-US" sz="1900" i="1" dirty="0">
              <a:solidFill>
                <a:srgbClr val="FF0000"/>
              </a:solidFill>
              <a:latin typeface="Sassoon Infant Std" panose="020B0503020103030203" pitchFamily="34" charset="0"/>
            </a:endParaRPr>
          </a:p>
          <a:p>
            <a:pPr marL="0" indent="0" algn="just" eaLnBrk="1" fontAlgn="auto" hangingPunct="1">
              <a:spcAft>
                <a:spcPts val="0"/>
              </a:spcAft>
              <a:buFont typeface="Brush Script MT" panose="03060802040406070304" pitchFamily="66" charset="0"/>
              <a:buNone/>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p:txBody>
      </p:sp>
      <p:pic>
        <p:nvPicPr>
          <p:cNvPr id="2" name="Picture 1">
            <a:extLst>
              <a:ext uri="{FF2B5EF4-FFF2-40B4-BE49-F238E27FC236}">
                <a16:creationId xmlns:a16="http://schemas.microsoft.com/office/drawing/2014/main" id="{3FB3823E-AF2E-E849-A1CF-0DBDF5B4DAD2}"/>
              </a:ext>
            </a:extLst>
          </p:cNvPr>
          <p:cNvPicPr>
            <a:picLocks noChangeAspect="1"/>
          </p:cNvPicPr>
          <p:nvPr/>
        </p:nvPicPr>
        <p:blipFill>
          <a:blip r:embed="rId2"/>
          <a:stretch>
            <a:fillRect/>
          </a:stretch>
        </p:blipFill>
        <p:spPr>
          <a:xfrm>
            <a:off x="3870899" y="4612542"/>
            <a:ext cx="1402202" cy="1377815"/>
          </a:xfrm>
          <a:prstGeom prst="rect">
            <a:avLst/>
          </a:prstGeom>
        </p:spPr>
      </p:pic>
    </p:spTree>
    <p:extLst>
      <p:ext uri="{BB962C8B-B14F-4D97-AF65-F5344CB8AC3E}">
        <p14:creationId xmlns:p14="http://schemas.microsoft.com/office/powerpoint/2010/main" val="2652711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CE27B-2C74-41A4-F21A-C3ED65A8144F}"/>
              </a:ext>
            </a:extLst>
          </p:cNvPr>
          <p:cNvSpPr>
            <a:spLocks noGrp="1"/>
          </p:cNvSpPr>
          <p:nvPr>
            <p:ph type="title"/>
          </p:nvPr>
        </p:nvSpPr>
        <p:spPr/>
        <p:txBody>
          <a:bodyPr/>
          <a:lstStyle/>
          <a:p>
            <a:r>
              <a:rPr lang="en-GB" b="1" dirty="0">
                <a:latin typeface="Sassoon Infant Std" panose="020B0503020103030203" pitchFamily="34" charset="0"/>
              </a:rPr>
              <a:t>Clubs</a:t>
            </a:r>
            <a:endParaRPr lang="en-GB" dirty="0"/>
          </a:p>
        </p:txBody>
      </p:sp>
      <p:sp>
        <p:nvSpPr>
          <p:cNvPr id="3" name="Content Placeholder 2">
            <a:extLst>
              <a:ext uri="{FF2B5EF4-FFF2-40B4-BE49-F238E27FC236}">
                <a16:creationId xmlns:a16="http://schemas.microsoft.com/office/drawing/2014/main" id="{986E6B47-8814-B7DD-B480-1FC1C8AED242}"/>
              </a:ext>
            </a:extLst>
          </p:cNvPr>
          <p:cNvSpPr>
            <a:spLocks noGrp="1"/>
          </p:cNvSpPr>
          <p:nvPr>
            <p:ph idx="1"/>
          </p:nvPr>
        </p:nvSpPr>
        <p:spPr>
          <a:xfrm>
            <a:off x="1084263" y="1700809"/>
            <a:ext cx="7160146" cy="4022130"/>
          </a:xfrm>
        </p:spPr>
        <p:txBody>
          <a:bodyPr/>
          <a:lstStyle/>
          <a:p>
            <a:r>
              <a:rPr lang="en-GB" sz="1800" dirty="0">
                <a:latin typeface="Sassoon Infant Std" panose="020B0503020103030203" pitchFamily="34" charset="0"/>
              </a:rPr>
              <a:t>We have a wealth of different clubs available throughout the year. Examples include: </a:t>
            </a:r>
          </a:p>
          <a:p>
            <a:r>
              <a:rPr lang="en-GB" sz="1800" dirty="0">
                <a:latin typeface="Sassoon Infant Std" panose="020B0503020103030203" pitchFamily="34" charset="0"/>
              </a:rPr>
              <a:t>Choir</a:t>
            </a:r>
          </a:p>
          <a:p>
            <a:r>
              <a:rPr lang="en-GB" sz="1800" dirty="0">
                <a:latin typeface="Sassoon Infant Std" panose="020B0503020103030203" pitchFamily="34" charset="0"/>
              </a:rPr>
              <a:t>Gardening Club</a:t>
            </a:r>
          </a:p>
          <a:p>
            <a:r>
              <a:rPr lang="en-GB" sz="1800" dirty="0">
                <a:latin typeface="Sassoon Infant Std" panose="020B0503020103030203" pitchFamily="34" charset="0"/>
              </a:rPr>
              <a:t>Football</a:t>
            </a:r>
          </a:p>
          <a:p>
            <a:r>
              <a:rPr lang="en-GB" sz="1800" dirty="0">
                <a:latin typeface="Sassoon Infant Std" panose="020B0503020103030203" pitchFamily="34" charset="0"/>
              </a:rPr>
              <a:t>Tennis</a:t>
            </a:r>
          </a:p>
          <a:p>
            <a:r>
              <a:rPr lang="en-GB" sz="1800" dirty="0">
                <a:latin typeface="Sassoon Infant Std" panose="020B0503020103030203" pitchFamily="34" charset="0"/>
              </a:rPr>
              <a:t>Lego</a:t>
            </a:r>
          </a:p>
          <a:p>
            <a:r>
              <a:rPr lang="en-GB" sz="1800" dirty="0">
                <a:latin typeface="Sassoon Infant Std" panose="020B0503020103030203" pitchFamily="34" charset="0"/>
              </a:rPr>
              <a:t>Drawing</a:t>
            </a:r>
          </a:p>
          <a:p>
            <a:r>
              <a:rPr lang="en-GB" sz="1800" dirty="0">
                <a:latin typeface="Sassoon Infant Std" panose="020B0503020103030203" pitchFamily="34" charset="0"/>
              </a:rPr>
              <a:t>First Aid</a:t>
            </a:r>
          </a:p>
          <a:p>
            <a:endParaRPr lang="en-GB" sz="1800" dirty="0">
              <a:latin typeface="Sassoon Infant Std" panose="020B0503020103030203" pitchFamily="34" charset="0"/>
            </a:endParaRPr>
          </a:p>
          <a:p>
            <a:r>
              <a:rPr lang="en-GB" sz="1800" dirty="0">
                <a:latin typeface="Sassoon Infant Std" panose="020B0503020103030203" pitchFamily="34" charset="0"/>
              </a:rPr>
              <a:t>Look out for information sent out each term to sign up for places</a:t>
            </a:r>
          </a:p>
        </p:txBody>
      </p:sp>
    </p:spTree>
    <p:extLst>
      <p:ext uri="{BB962C8B-B14F-4D97-AF65-F5344CB8AC3E}">
        <p14:creationId xmlns:p14="http://schemas.microsoft.com/office/powerpoint/2010/main" val="3371090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02292E1-B6A7-04A4-9B93-E59A73ED6656}"/>
              </a:ext>
            </a:extLst>
          </p:cNvPr>
          <p:cNvSpPr>
            <a:spLocks noGrp="1"/>
          </p:cNvSpPr>
          <p:nvPr>
            <p:ph type="title"/>
          </p:nvPr>
        </p:nvSpPr>
        <p:spPr>
          <a:xfrm>
            <a:off x="1043608" y="404664"/>
            <a:ext cx="6964363" cy="1201737"/>
          </a:xfrm>
        </p:spPr>
        <p:txBody>
          <a:bodyPr/>
          <a:lstStyle/>
          <a:p>
            <a:pPr eaLnBrk="1" hangingPunct="1">
              <a:lnSpc>
                <a:spcPct val="90000"/>
              </a:lnSpc>
            </a:pPr>
            <a:r>
              <a:rPr lang="en-GB" altLang="en-US" sz="3200" b="1" dirty="0">
                <a:latin typeface="Sassoon Infant Std" panose="020B0503020103030203" pitchFamily="34" charset="0"/>
              </a:rPr>
              <a:t>Dates for the Diary</a:t>
            </a:r>
          </a:p>
        </p:txBody>
      </p:sp>
      <p:sp>
        <p:nvSpPr>
          <p:cNvPr id="16387" name="Rectangle 3">
            <a:extLst>
              <a:ext uri="{FF2B5EF4-FFF2-40B4-BE49-F238E27FC236}">
                <a16:creationId xmlns:a16="http://schemas.microsoft.com/office/drawing/2014/main" id="{379EB37C-40E5-27B9-22FB-753B7FCA8871}"/>
              </a:ext>
            </a:extLst>
          </p:cNvPr>
          <p:cNvSpPr>
            <a:spLocks noGrp="1"/>
          </p:cNvSpPr>
          <p:nvPr>
            <p:ph type="body" idx="1"/>
          </p:nvPr>
        </p:nvSpPr>
        <p:spPr>
          <a:xfrm>
            <a:off x="899592" y="1196752"/>
            <a:ext cx="6964363" cy="4968552"/>
          </a:xfrm>
        </p:spPr>
        <p:txBody>
          <a:bodyPr/>
          <a:lstStyle/>
          <a:p>
            <a:pPr marL="0" indent="0" eaLnBrk="1" hangingPunct="1">
              <a:buNone/>
            </a:pPr>
            <a:endParaRPr lang="en-GB" altLang="en-US" sz="2000" dirty="0">
              <a:latin typeface="SassoonPrimary" panose="020B0500000000000000" pitchFamily="34" charset="0"/>
            </a:endParaRPr>
          </a:p>
          <a:p>
            <a:pPr eaLnBrk="1" hangingPunct="1"/>
            <a:r>
              <a:rPr lang="en-GB" sz="1800" dirty="0">
                <a:latin typeface="Sassoon Infant Std" panose="020B0503020103030203" pitchFamily="34" charset="0"/>
              </a:rPr>
              <a:t>Monday 1 September 2025 (Teacher Training Day)</a:t>
            </a:r>
            <a:r>
              <a:rPr lang="en-GB" altLang="en-US" sz="1800" dirty="0">
                <a:latin typeface="Sassoon Infant Std" panose="020B0503020103030203" pitchFamily="34" charset="0"/>
              </a:rPr>
              <a:t> </a:t>
            </a:r>
          </a:p>
          <a:p>
            <a:pPr eaLnBrk="1" hangingPunct="1"/>
            <a:r>
              <a:rPr lang="en-GB" altLang="en-US" sz="1800" dirty="0">
                <a:latin typeface="Sassoon Infant Std" panose="020B0503020103030203" pitchFamily="34" charset="0"/>
              </a:rPr>
              <a:t>Tuesday 21</a:t>
            </a:r>
            <a:r>
              <a:rPr lang="en-GB" altLang="en-US" sz="1800" baseline="30000" dirty="0">
                <a:latin typeface="Sassoon Infant Std" panose="020B0503020103030203" pitchFamily="34" charset="0"/>
              </a:rPr>
              <a:t>st</a:t>
            </a:r>
            <a:r>
              <a:rPr lang="en-GB" altLang="en-US" sz="1800" dirty="0">
                <a:latin typeface="Sassoon Infant Std" panose="020B0503020103030203" pitchFamily="34" charset="0"/>
              </a:rPr>
              <a:t> &amp; Wednesday 22</a:t>
            </a:r>
            <a:r>
              <a:rPr lang="en-GB" altLang="en-US" sz="1800" baseline="30000" dirty="0">
                <a:latin typeface="Sassoon Infant Std" panose="020B0503020103030203" pitchFamily="34" charset="0"/>
              </a:rPr>
              <a:t>nd</a:t>
            </a:r>
            <a:r>
              <a:rPr lang="en-GB" altLang="en-US" sz="1800" dirty="0">
                <a:latin typeface="Sassoon Infant Std" panose="020B0503020103030203" pitchFamily="34" charset="0"/>
              </a:rPr>
              <a:t> October Parents Meetings</a:t>
            </a:r>
          </a:p>
          <a:p>
            <a:pPr eaLnBrk="1" hangingPunct="1"/>
            <a:r>
              <a:rPr lang="en-GB" altLang="en-US" sz="1800" dirty="0">
                <a:latin typeface="Sassoon Infant Std" panose="020B0503020103030203" pitchFamily="34" charset="0"/>
              </a:rPr>
              <a:t>Friday 24</a:t>
            </a:r>
            <a:r>
              <a:rPr lang="en-GB" altLang="en-US" sz="1800" baseline="30000" dirty="0">
                <a:latin typeface="Sassoon Infant Std" panose="020B0503020103030203" pitchFamily="34" charset="0"/>
              </a:rPr>
              <a:t>th</a:t>
            </a:r>
            <a:r>
              <a:rPr lang="en-GB" altLang="en-US" sz="1800" dirty="0">
                <a:latin typeface="Sassoon Infant Std" panose="020B0503020103030203" pitchFamily="34" charset="0"/>
              </a:rPr>
              <a:t> October (Teacher Training Day) </a:t>
            </a:r>
          </a:p>
          <a:p>
            <a:pPr eaLnBrk="1" hangingPunct="1"/>
            <a:r>
              <a:rPr lang="en-GB" altLang="en-US" sz="1800" dirty="0">
                <a:latin typeface="Sassoon Infant Std" panose="020B0503020103030203" pitchFamily="34" charset="0"/>
              </a:rPr>
              <a:t>Monday 5</a:t>
            </a:r>
            <a:r>
              <a:rPr lang="en-GB" altLang="en-US" sz="1800" baseline="30000" dirty="0">
                <a:latin typeface="Sassoon Infant Std" panose="020B0503020103030203" pitchFamily="34" charset="0"/>
              </a:rPr>
              <a:t>th</a:t>
            </a:r>
            <a:r>
              <a:rPr lang="en-GB" altLang="en-US" sz="1800" dirty="0">
                <a:latin typeface="Sassoon Infant Std" panose="020B0503020103030203" pitchFamily="34" charset="0"/>
              </a:rPr>
              <a:t> January 2026 (Teacher Training Day)</a:t>
            </a:r>
          </a:p>
          <a:p>
            <a:pPr eaLnBrk="1" hangingPunct="1"/>
            <a:r>
              <a:rPr lang="en-GB" altLang="en-US" sz="1800" dirty="0">
                <a:latin typeface="Sassoon Infant Std" panose="020B0503020103030203" pitchFamily="34" charset="0"/>
              </a:rPr>
              <a:t>Monday 1</a:t>
            </a:r>
            <a:r>
              <a:rPr lang="en-GB" altLang="en-US" sz="1800" baseline="30000" dirty="0">
                <a:latin typeface="Sassoon Infant Std" panose="020B0503020103030203" pitchFamily="34" charset="0"/>
              </a:rPr>
              <a:t>st</a:t>
            </a:r>
            <a:r>
              <a:rPr lang="en-GB" altLang="en-US" sz="1800" dirty="0">
                <a:latin typeface="Sassoon Infant Std" panose="020B0503020103030203" pitchFamily="34" charset="0"/>
              </a:rPr>
              <a:t> </a:t>
            </a:r>
            <a:r>
              <a:rPr lang="en-GB" altLang="en-US" sz="1800" dirty="0" smtClean="0">
                <a:latin typeface="Sassoon Infant Std" panose="020B0503020103030203" pitchFamily="34" charset="0"/>
              </a:rPr>
              <a:t>Ju</a:t>
            </a:r>
            <a:r>
              <a:rPr lang="en-GB" altLang="en-US" sz="1800" dirty="0" smtClean="0">
                <a:latin typeface="Sassoon Infant Std" panose="020B0503020103030203" pitchFamily="34" charset="0"/>
              </a:rPr>
              <a:t>ne 2</a:t>
            </a:r>
            <a:r>
              <a:rPr lang="en-GB" altLang="en-US" sz="1800" dirty="0" smtClean="0">
                <a:latin typeface="Sassoon Infant Std" panose="020B0503020103030203" pitchFamily="34" charset="0"/>
              </a:rPr>
              <a:t>026 </a:t>
            </a:r>
            <a:r>
              <a:rPr lang="en-GB" altLang="en-US" sz="1800" dirty="0">
                <a:latin typeface="Sassoon Infant Std" panose="020B0503020103030203" pitchFamily="34" charset="0"/>
              </a:rPr>
              <a:t>(Teacher Training Day)</a:t>
            </a:r>
          </a:p>
          <a:p>
            <a:pPr eaLnBrk="1" hangingPunct="1"/>
            <a:r>
              <a:rPr lang="en-GB" sz="1800" dirty="0">
                <a:latin typeface="Sassoon Infant Std" panose="020B0503020103030203" pitchFamily="34" charset="0"/>
              </a:rPr>
              <a:t>Monday 20 July 2026 (Teacher Training Day</a:t>
            </a:r>
            <a:r>
              <a:rPr lang="en-GB" sz="1800" dirty="0" smtClean="0">
                <a:latin typeface="Sassoon Infant Std" panose="020B0503020103030203" pitchFamily="34" charset="0"/>
              </a:rPr>
              <a:t>)</a:t>
            </a:r>
          </a:p>
          <a:p>
            <a:pPr marL="0" indent="0" eaLnBrk="1" hangingPunct="1">
              <a:buNone/>
            </a:pPr>
            <a:endParaRPr lang="en-GB" sz="1800" b="1" u="sng" dirty="0" smtClean="0">
              <a:effectLst>
                <a:outerShdw blurRad="38100" dist="38100" dir="2700000" algn="tl">
                  <a:srgbClr val="000000">
                    <a:alpha val="43137"/>
                  </a:srgbClr>
                </a:outerShdw>
              </a:effectLst>
              <a:latin typeface="Sassoon Infant Std" panose="020B0503020103030203" pitchFamily="34" charset="0"/>
            </a:endParaRPr>
          </a:p>
          <a:p>
            <a:pPr marL="0" indent="0" eaLnBrk="1" hangingPunct="1">
              <a:buNone/>
            </a:pPr>
            <a:r>
              <a:rPr lang="en-GB" sz="1800" b="1" u="sng" dirty="0" smtClean="0">
                <a:effectLst>
                  <a:outerShdw blurRad="38100" dist="38100" dir="2700000" algn="tl">
                    <a:srgbClr val="000000">
                      <a:alpha val="43137"/>
                    </a:srgbClr>
                  </a:outerShdw>
                </a:effectLst>
                <a:latin typeface="Sassoon Infant Std" panose="020B0503020103030203" pitchFamily="34" charset="0"/>
              </a:rPr>
              <a:t>Year 2</a:t>
            </a:r>
            <a:endParaRPr lang="en-GB" sz="1800" dirty="0" smtClean="0">
              <a:latin typeface="Sassoon Infant Std" panose="020B0503020103030203" pitchFamily="34" charset="0"/>
            </a:endParaRPr>
          </a:p>
          <a:p>
            <a:pPr eaLnBrk="1" hangingPunct="1"/>
            <a:r>
              <a:rPr lang="en-US" sz="1700" dirty="0">
                <a:latin typeface="Sassoon Infant Std" pitchFamily="34" charset="0"/>
              </a:rPr>
              <a:t>Wednesday 22nd October  </a:t>
            </a:r>
            <a:r>
              <a:rPr lang="en-US" sz="1700" dirty="0" smtClean="0">
                <a:latin typeface="Sassoon Infant Std" pitchFamily="34" charset="0"/>
              </a:rPr>
              <a:t>2025 – Year 2 </a:t>
            </a:r>
            <a:r>
              <a:rPr lang="en-US" sz="1700" dirty="0">
                <a:latin typeface="Sassoon Infant Std" pitchFamily="34" charset="0"/>
              </a:rPr>
              <a:t>class assembly </a:t>
            </a:r>
            <a:endParaRPr lang="en-US" sz="1700" dirty="0" smtClean="0">
              <a:latin typeface="Sassoon Infant Std" pitchFamily="34" charset="0"/>
            </a:endParaRPr>
          </a:p>
          <a:p>
            <a:pPr eaLnBrk="1" hangingPunct="1"/>
            <a:r>
              <a:rPr lang="en-GB" sz="1700" dirty="0" smtClean="0">
                <a:latin typeface="Sassoon Infant Std" pitchFamily="34" charset="0"/>
              </a:rPr>
              <a:t>Wednesday </a:t>
            </a:r>
            <a:r>
              <a:rPr lang="en-GB" sz="1700" dirty="0">
                <a:latin typeface="Sassoon Infant Std" pitchFamily="34" charset="0"/>
              </a:rPr>
              <a:t>26</a:t>
            </a:r>
            <a:r>
              <a:rPr lang="en-GB" sz="1700" baseline="30000" dirty="0">
                <a:latin typeface="Sassoon Infant Std" pitchFamily="34" charset="0"/>
              </a:rPr>
              <a:t>th</a:t>
            </a:r>
            <a:r>
              <a:rPr lang="en-GB" sz="1700" dirty="0">
                <a:latin typeface="Sassoon Infant Std" pitchFamily="34" charset="0"/>
              </a:rPr>
              <a:t> </a:t>
            </a:r>
            <a:r>
              <a:rPr lang="en-GB" sz="1700" dirty="0" smtClean="0">
                <a:latin typeface="Sassoon Infant Std" pitchFamily="34" charset="0"/>
              </a:rPr>
              <a:t>November 2025 – Year 2 Autumn parent sharing event</a:t>
            </a:r>
          </a:p>
          <a:p>
            <a:pPr eaLnBrk="1" hangingPunct="1"/>
            <a:r>
              <a:rPr lang="en-GB" sz="1700" dirty="0">
                <a:latin typeface="Sassoon Infant Std" panose="020B0503020103030203" pitchFamily="34" charset="0"/>
              </a:rPr>
              <a:t>Tuesday  21</a:t>
            </a:r>
            <a:r>
              <a:rPr lang="en-GB" sz="1700" baseline="30000" dirty="0">
                <a:latin typeface="Sassoon Infant Std" panose="020B0503020103030203" pitchFamily="34" charset="0"/>
              </a:rPr>
              <a:t>st</a:t>
            </a:r>
            <a:r>
              <a:rPr lang="en-GB" sz="1700" dirty="0">
                <a:latin typeface="Sassoon Infant Std" panose="020B0503020103030203" pitchFamily="34" charset="0"/>
              </a:rPr>
              <a:t> April </a:t>
            </a:r>
            <a:r>
              <a:rPr lang="en-GB" sz="1700" dirty="0" smtClean="0">
                <a:latin typeface="Sassoon Infant Std" panose="020B0503020103030203" pitchFamily="34" charset="0"/>
              </a:rPr>
              <a:t>2026 - </a:t>
            </a:r>
            <a:r>
              <a:rPr lang="en-GB" sz="1700" dirty="0">
                <a:latin typeface="Sassoon Infant Std" panose="020B0503020103030203" pitchFamily="34" charset="0"/>
              </a:rPr>
              <a:t>first swimming </a:t>
            </a:r>
            <a:r>
              <a:rPr lang="en-GB" sz="1700" dirty="0" smtClean="0">
                <a:latin typeface="Sassoon Infant Std" panose="020B0503020103030203" pitchFamily="34" charset="0"/>
              </a:rPr>
              <a:t>lesson for Year 2</a:t>
            </a:r>
            <a:endParaRPr lang="en-GB" sz="1700" dirty="0">
              <a:latin typeface="Sassoon Infant Std" panose="020B0503020103030203" pitchFamily="34" charset="0"/>
            </a:endParaRPr>
          </a:p>
          <a:p>
            <a:pPr marL="0" indent="0" eaLnBrk="1" hangingPunct="1">
              <a:buNone/>
            </a:pPr>
            <a:endParaRPr lang="en-GB" altLang="en-US" sz="1700" dirty="0">
              <a:highlight>
                <a:srgbClr val="FFFF00"/>
              </a:highlight>
              <a:latin typeface="Sassoon Infant Std" panose="020B0503020103030203" pitchFamily="34" charset="0"/>
            </a:endParaRPr>
          </a:p>
          <a:p>
            <a:pPr eaLnBrk="1" hangingPunct="1"/>
            <a:r>
              <a:rPr lang="en-GB" altLang="en-US" sz="1700" dirty="0">
                <a:latin typeface="Sassoon Infant Std" panose="020B0503020103030203" pitchFamily="34" charset="0"/>
              </a:rPr>
              <a:t>Additional dates will be sent to you in the first curriculum letter in September.</a:t>
            </a:r>
          </a:p>
          <a:p>
            <a:pPr eaLnBrk="1" hangingPunct="1"/>
            <a:endParaRPr lang="en-GB" altLang="en-US" sz="2000" dirty="0">
              <a:highlight>
                <a:srgbClr val="FFFF00"/>
              </a:highlight>
              <a:latin typeface="Sassoon Infant Std" panose="020B0503020103030203" pitchFamily="34" charset="0"/>
            </a:endParaRPr>
          </a:p>
        </p:txBody>
      </p:sp>
      <p:pic>
        <p:nvPicPr>
          <p:cNvPr id="2" name="Picture 1">
            <a:extLst>
              <a:ext uri="{FF2B5EF4-FFF2-40B4-BE49-F238E27FC236}">
                <a16:creationId xmlns:a16="http://schemas.microsoft.com/office/drawing/2014/main" id="{B1AE9011-A26C-7A20-96BE-5F7925FA8AA6}"/>
              </a:ext>
            </a:extLst>
          </p:cNvPr>
          <p:cNvPicPr>
            <a:picLocks noChangeAspect="1"/>
          </p:cNvPicPr>
          <p:nvPr/>
        </p:nvPicPr>
        <p:blipFill>
          <a:blip r:embed="rId3"/>
          <a:stretch>
            <a:fillRect/>
          </a:stretch>
        </p:blipFill>
        <p:spPr>
          <a:xfrm>
            <a:off x="6804248" y="817563"/>
            <a:ext cx="1402202" cy="137781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5C203F5-D892-5B2F-E39E-5F8BE5E6BBD9}"/>
              </a:ext>
            </a:extLst>
          </p:cNvPr>
          <p:cNvSpPr>
            <a:spLocks noGrp="1"/>
          </p:cNvSpPr>
          <p:nvPr>
            <p:ph type="title"/>
          </p:nvPr>
        </p:nvSpPr>
        <p:spPr>
          <a:xfrm>
            <a:off x="1089818" y="553746"/>
            <a:ext cx="6964363" cy="739775"/>
          </a:xfrm>
        </p:spPr>
        <p:txBody>
          <a:bodyPr/>
          <a:lstStyle/>
          <a:p>
            <a:pPr eaLnBrk="1" hangingPunct="1"/>
            <a:r>
              <a:rPr lang="en-GB" altLang="en-US" b="1" dirty="0">
                <a:solidFill>
                  <a:srgbClr val="221304"/>
                </a:solidFill>
                <a:latin typeface="Sassoon Infant Std" panose="020B0503020103030203" pitchFamily="34" charset="0"/>
              </a:rPr>
              <a:t>Assessments</a:t>
            </a:r>
            <a:endParaRPr lang="en-GB" altLang="en-US" b="1" dirty="0">
              <a:highlight>
                <a:srgbClr val="FFFF00"/>
              </a:highlight>
              <a:latin typeface="Sassoon Infant Std" panose="020B0503020103030203" pitchFamily="34" charset="0"/>
            </a:endParaRPr>
          </a:p>
        </p:txBody>
      </p:sp>
      <p:sp>
        <p:nvSpPr>
          <p:cNvPr id="19459" name="Content Placeholder 2">
            <a:extLst>
              <a:ext uri="{FF2B5EF4-FFF2-40B4-BE49-F238E27FC236}">
                <a16:creationId xmlns:a16="http://schemas.microsoft.com/office/drawing/2014/main" id="{B838780E-9A8D-1373-D9F3-E94F6F7915AD}"/>
              </a:ext>
            </a:extLst>
          </p:cNvPr>
          <p:cNvSpPr>
            <a:spLocks noGrp="1"/>
          </p:cNvSpPr>
          <p:nvPr>
            <p:ph idx="1"/>
          </p:nvPr>
        </p:nvSpPr>
        <p:spPr>
          <a:xfrm>
            <a:off x="827086" y="923633"/>
            <a:ext cx="7489825" cy="648072"/>
          </a:xfrm>
        </p:spPr>
        <p:txBody>
          <a:bodyPr/>
          <a:lstStyle/>
          <a:p>
            <a:pPr marL="0" indent="0" eaLnBrk="1" hangingPunct="1">
              <a:buFont typeface="Brush Script MT" panose="03060802040406070304" pitchFamily="66" charset="0"/>
              <a:buNone/>
            </a:pPr>
            <a:endParaRPr lang="en-GB" altLang="en-US" sz="2000" dirty="0">
              <a:solidFill>
                <a:srgbClr val="000000"/>
              </a:solidFill>
              <a:latin typeface="Sassoon Infant Std" panose="020B0503020103030203" pitchFamily="34" charset="0"/>
            </a:endParaRPr>
          </a:p>
          <a:p>
            <a:r>
              <a:rPr lang="en-GB" dirty="0">
                <a:latin typeface="Sassoon Infant Std" panose="020B0503020103030203" pitchFamily="34" charset="0"/>
              </a:rPr>
              <a:t>Children will be assessed throughout each term in reading, writing and maths. This is to enable us to ensure children are making good progress in their learning against their end of year expectations.</a:t>
            </a:r>
          </a:p>
          <a:p>
            <a:r>
              <a:rPr lang="en-GB" dirty="0">
                <a:latin typeface="Sassoon Infant Std" panose="020B0503020103030203" pitchFamily="34" charset="0"/>
              </a:rPr>
              <a:t>Your child’s assessment results will be shared with you at parents’ evenings in October and February. However, if you have any concerns about your child’s progress, you are more than welcome to make an appointment to speak to your child’s class teacher at any time.</a:t>
            </a:r>
          </a:p>
        </p:txBody>
      </p:sp>
      <p:pic>
        <p:nvPicPr>
          <p:cNvPr id="4" name="Picture 3">
            <a:extLst>
              <a:ext uri="{FF2B5EF4-FFF2-40B4-BE49-F238E27FC236}">
                <a16:creationId xmlns:a16="http://schemas.microsoft.com/office/drawing/2014/main" id="{08F16B7B-C81F-90D0-DC13-2CDD3185A530}"/>
              </a:ext>
            </a:extLst>
          </p:cNvPr>
          <p:cNvPicPr>
            <a:picLocks noChangeAspect="1"/>
          </p:cNvPicPr>
          <p:nvPr/>
        </p:nvPicPr>
        <p:blipFill>
          <a:blip r:embed="rId3"/>
          <a:stretch>
            <a:fillRect/>
          </a:stretch>
        </p:blipFill>
        <p:spPr>
          <a:xfrm>
            <a:off x="6651979" y="4806719"/>
            <a:ext cx="1402202" cy="1377815"/>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8957B38B-90DD-AC95-ACB9-4E62B5719639}"/>
              </a:ext>
            </a:extLst>
          </p:cNvPr>
          <p:cNvSpPr>
            <a:spLocks noGrp="1"/>
          </p:cNvSpPr>
          <p:nvPr>
            <p:ph type="title"/>
          </p:nvPr>
        </p:nvSpPr>
        <p:spPr>
          <a:xfrm>
            <a:off x="762000" y="717550"/>
            <a:ext cx="7620000" cy="1054100"/>
          </a:xfrm>
        </p:spPr>
        <p:txBody>
          <a:bodyPr/>
          <a:lstStyle/>
          <a:p>
            <a:pPr eaLnBrk="1" hangingPunct="1"/>
            <a:r>
              <a:rPr lang="en-GB" altLang="en-US" sz="3200" b="1" dirty="0">
                <a:latin typeface="Sassoon Infant Std" panose="020B0503020103030203" pitchFamily="34" charset="0"/>
              </a:rPr>
              <a:t>Additional Information</a:t>
            </a:r>
          </a:p>
        </p:txBody>
      </p:sp>
      <p:sp>
        <p:nvSpPr>
          <p:cNvPr id="44035" name="Rectangle 3">
            <a:extLst>
              <a:ext uri="{FF2B5EF4-FFF2-40B4-BE49-F238E27FC236}">
                <a16:creationId xmlns:a16="http://schemas.microsoft.com/office/drawing/2014/main" id="{AE7C6A75-4813-0D15-2DF7-D45199CA3812}"/>
              </a:ext>
            </a:extLst>
          </p:cNvPr>
          <p:cNvSpPr>
            <a:spLocks noGrp="1"/>
          </p:cNvSpPr>
          <p:nvPr>
            <p:ph type="body" idx="1"/>
          </p:nvPr>
        </p:nvSpPr>
        <p:spPr>
          <a:xfrm>
            <a:off x="900113" y="2420888"/>
            <a:ext cx="7620000" cy="2304255"/>
          </a:xfrm>
        </p:spPr>
        <p:txBody>
          <a:bodyPr/>
          <a:lstStyle/>
          <a:p>
            <a:pPr eaLnBrk="1" hangingPunct="1">
              <a:lnSpc>
                <a:spcPct val="90000"/>
              </a:lnSpc>
            </a:pPr>
            <a:r>
              <a:rPr lang="en-GB" altLang="en-US" dirty="0">
                <a:latin typeface="Sassoon Infant Std" panose="020B0503020103030203" pitchFamily="34" charset="0"/>
              </a:rPr>
              <a:t>Curriculum letters detailing what your child will be learning in each subject will be sent out at the beginning of each half term. </a:t>
            </a:r>
          </a:p>
          <a:p>
            <a:pPr marL="0" indent="0" eaLnBrk="1" hangingPunct="1">
              <a:lnSpc>
                <a:spcPct val="90000"/>
              </a:lnSpc>
              <a:buNone/>
            </a:pPr>
            <a:endParaRPr lang="en-GB" altLang="en-US" dirty="0">
              <a:latin typeface="Sassoon Infant Std" panose="020B0503020103030203" pitchFamily="34" charset="0"/>
            </a:endParaRPr>
          </a:p>
          <a:p>
            <a:pPr eaLnBrk="1" hangingPunct="1">
              <a:lnSpc>
                <a:spcPct val="90000"/>
              </a:lnSpc>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p:txBody>
      </p:sp>
      <p:pic>
        <p:nvPicPr>
          <p:cNvPr id="2" name="Picture 1">
            <a:extLst>
              <a:ext uri="{FF2B5EF4-FFF2-40B4-BE49-F238E27FC236}">
                <a16:creationId xmlns:a16="http://schemas.microsoft.com/office/drawing/2014/main" id="{CF58D214-6B60-E68E-E7ED-FB3A5F6697D3}"/>
              </a:ext>
            </a:extLst>
          </p:cNvPr>
          <p:cNvPicPr>
            <a:picLocks noChangeAspect="1"/>
          </p:cNvPicPr>
          <p:nvPr/>
        </p:nvPicPr>
        <p:blipFill>
          <a:blip r:embed="rId3"/>
          <a:stretch>
            <a:fillRect/>
          </a:stretch>
        </p:blipFill>
        <p:spPr>
          <a:xfrm>
            <a:off x="4009012" y="4437112"/>
            <a:ext cx="1402202" cy="1377815"/>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33575ADE-89D3-3B7D-6F34-3EECF17AD022}"/>
              </a:ext>
            </a:extLst>
          </p:cNvPr>
          <p:cNvSpPr>
            <a:spLocks noGrp="1"/>
          </p:cNvSpPr>
          <p:nvPr>
            <p:ph type="title"/>
          </p:nvPr>
        </p:nvSpPr>
        <p:spPr>
          <a:xfrm>
            <a:off x="1095375" y="817563"/>
            <a:ext cx="6964363" cy="1201737"/>
          </a:xfrm>
        </p:spPr>
        <p:txBody>
          <a:bodyPr wrap="square" anchor="ctr">
            <a:normAutofit/>
          </a:bodyPr>
          <a:lstStyle/>
          <a:p>
            <a:pPr eaLnBrk="1" hangingPunct="1"/>
            <a:r>
              <a:rPr lang="en-GB" altLang="en-US" b="1" dirty="0">
                <a:latin typeface="Sassoon Infant Std" panose="020B0503020103030203" pitchFamily="34" charset="0"/>
              </a:rPr>
              <a:t>Questions?</a:t>
            </a:r>
          </a:p>
        </p:txBody>
      </p:sp>
      <p:pic>
        <p:nvPicPr>
          <p:cNvPr id="4" name="Picture 3">
            <a:extLst>
              <a:ext uri="{FF2B5EF4-FFF2-40B4-BE49-F238E27FC236}">
                <a16:creationId xmlns:a16="http://schemas.microsoft.com/office/drawing/2014/main" id="{4BA7A480-1CC0-5F06-AD32-0FEC0FCD74F4}"/>
              </a:ext>
            </a:extLst>
          </p:cNvPr>
          <p:cNvPicPr>
            <a:picLocks noChangeAspect="1"/>
          </p:cNvPicPr>
          <p:nvPr/>
        </p:nvPicPr>
        <p:blipFill>
          <a:blip r:embed="rId3"/>
          <a:stretch>
            <a:fillRect/>
          </a:stretch>
        </p:blipFill>
        <p:spPr>
          <a:xfrm>
            <a:off x="3870898" y="4717678"/>
            <a:ext cx="1402202" cy="1377815"/>
          </a:xfrm>
          <a:prstGeom prst="rect">
            <a:avLst/>
          </a:prstGeom>
        </p:spPr>
      </p:pic>
      <p:pic>
        <p:nvPicPr>
          <p:cNvPr id="2" name="Picture 2">
            <a:extLst>
              <a:ext uri="{FF2B5EF4-FFF2-40B4-BE49-F238E27FC236}">
                <a16:creationId xmlns:a16="http://schemas.microsoft.com/office/drawing/2014/main" id="{379C9BA9-C43F-BAF7-B5C8-DCC36477F8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2229" y="1880305"/>
            <a:ext cx="4259541" cy="28109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10554</TotalTime>
  <Words>1382</Words>
  <Application>Microsoft Office PowerPoint</Application>
  <PresentationFormat>On-screen Show (4:3)</PresentationFormat>
  <Paragraphs>173</Paragraphs>
  <Slides>20</Slides>
  <Notes>11</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20</vt:i4>
      </vt:variant>
    </vt:vector>
  </HeadingPairs>
  <TitlesOfParts>
    <vt:vector size="37" baseType="lpstr">
      <vt:lpstr>MS PGothic</vt:lpstr>
      <vt:lpstr>Aptos</vt:lpstr>
      <vt:lpstr>Arial</vt:lpstr>
      <vt:lpstr>Brush Script MT</vt:lpstr>
      <vt:lpstr>Calibri</vt:lpstr>
      <vt:lpstr>Century Gothic</vt:lpstr>
      <vt:lpstr>Comic Sans MS</vt:lpstr>
      <vt:lpstr>Constantia</vt:lpstr>
      <vt:lpstr>Franklin Gothic Book</vt:lpstr>
      <vt:lpstr>Rage Italic</vt:lpstr>
      <vt:lpstr>Sassoon Infant Std</vt:lpstr>
      <vt:lpstr>SassoonPrimary</vt:lpstr>
      <vt:lpstr>Symbol</vt:lpstr>
      <vt:lpstr>Tahoma</vt:lpstr>
      <vt:lpstr>Times New Roman</vt:lpstr>
      <vt:lpstr>Wingdings</vt:lpstr>
      <vt:lpstr>Pushpin</vt:lpstr>
      <vt:lpstr>Transition Information Meeting</vt:lpstr>
      <vt:lpstr>Staff Team</vt:lpstr>
      <vt:lpstr>Communication</vt:lpstr>
      <vt:lpstr>PowerPoint Presentation</vt:lpstr>
      <vt:lpstr>PowerPoint Presentation</vt:lpstr>
      <vt:lpstr>Class Timetable</vt:lpstr>
      <vt:lpstr>PowerPoint Presentation</vt:lpstr>
      <vt:lpstr>Books To Read Before You Leave Year 2</vt:lpstr>
      <vt:lpstr>PowerPoint Presentation</vt:lpstr>
      <vt:lpstr>PowerPoint Presentation</vt:lpstr>
      <vt:lpstr>PowerPoint Presentation</vt:lpstr>
      <vt:lpstr>Uniform</vt:lpstr>
      <vt:lpstr>Uniform</vt:lpstr>
      <vt:lpstr>Curriculum Overview</vt:lpstr>
      <vt:lpstr>Educational Visits</vt:lpstr>
      <vt:lpstr>Clubs</vt:lpstr>
      <vt:lpstr>Dates for the Diary</vt:lpstr>
      <vt:lpstr>Assessments</vt:lpstr>
      <vt:lpstr>Additional Information</vt:lpstr>
      <vt:lpstr>Questions?</vt:lpstr>
    </vt:vector>
  </TitlesOfParts>
  <Company>Warwickshire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Induction Meeting</dc:title>
  <dc:creator>Authorised User</dc:creator>
  <cp:lastModifiedBy>R Stock BSP</cp:lastModifiedBy>
  <cp:revision>147</cp:revision>
  <cp:lastPrinted>2018-06-15T10:50:45Z</cp:lastPrinted>
  <dcterms:created xsi:type="dcterms:W3CDTF">2012-05-23T12:25:13Z</dcterms:created>
  <dcterms:modified xsi:type="dcterms:W3CDTF">2025-07-02T14:09:06Z</dcterms:modified>
</cp:coreProperties>
</file>