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1" r:id="rId1"/>
  </p:sldMasterIdLst>
  <p:notesMasterIdLst>
    <p:notesMasterId r:id="rId22"/>
  </p:notesMasterIdLst>
  <p:handoutMasterIdLst>
    <p:handoutMasterId r:id="rId23"/>
  </p:handoutMasterIdLst>
  <p:sldIdLst>
    <p:sldId id="256" r:id="rId2"/>
    <p:sldId id="272" r:id="rId3"/>
    <p:sldId id="269" r:id="rId4"/>
    <p:sldId id="297" r:id="rId5"/>
    <p:sldId id="322" r:id="rId6"/>
    <p:sldId id="261" r:id="rId7"/>
    <p:sldId id="288" r:id="rId8"/>
    <p:sldId id="321" r:id="rId9"/>
    <p:sldId id="281" r:id="rId10"/>
    <p:sldId id="309" r:id="rId11"/>
    <p:sldId id="294" r:id="rId12"/>
    <p:sldId id="268" r:id="rId13"/>
    <p:sldId id="311" r:id="rId14"/>
    <p:sldId id="274" r:id="rId15"/>
    <p:sldId id="323" r:id="rId16"/>
    <p:sldId id="275" r:id="rId17"/>
    <p:sldId id="277" r:id="rId18"/>
    <p:sldId id="283" r:id="rId19"/>
    <p:sldId id="289" r:id="rId20"/>
    <p:sldId id="284" r:id="rId21"/>
  </p:sldIdLst>
  <p:sldSz cx="9144000" cy="6858000" type="screen4x3"/>
  <p:notesSz cx="6797675" cy="9926638"/>
  <p:defaultTextStyle>
    <a:defPPr>
      <a:defRPr lang="en-GB"/>
    </a:defPPr>
    <a:lvl1pPr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1pPr>
    <a:lvl2pPr marL="4572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2pPr>
    <a:lvl3pPr marL="9144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3pPr>
    <a:lvl4pPr marL="13716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4pPr>
    <a:lvl5pPr marL="18288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5pPr>
    <a:lvl6pPr marL="2286000" algn="l" defTabSz="914400" rtl="0" eaLnBrk="1" latinLnBrk="0" hangingPunct="1">
      <a:defRPr kern="1200">
        <a:solidFill>
          <a:schemeClr val="tx1"/>
        </a:solidFill>
        <a:latin typeface="Comic Sans MS" panose="030F0702030302020204" pitchFamily="66" charset="0"/>
        <a:ea typeface="+mn-ea"/>
        <a:cs typeface="+mn-cs"/>
      </a:defRPr>
    </a:lvl6pPr>
    <a:lvl7pPr marL="2743200" algn="l" defTabSz="914400" rtl="0" eaLnBrk="1" latinLnBrk="0" hangingPunct="1">
      <a:defRPr kern="1200">
        <a:solidFill>
          <a:schemeClr val="tx1"/>
        </a:solidFill>
        <a:latin typeface="Comic Sans MS" panose="030F0702030302020204" pitchFamily="66" charset="0"/>
        <a:ea typeface="+mn-ea"/>
        <a:cs typeface="+mn-cs"/>
      </a:defRPr>
    </a:lvl7pPr>
    <a:lvl8pPr marL="3200400" algn="l" defTabSz="914400" rtl="0" eaLnBrk="1" latinLnBrk="0" hangingPunct="1">
      <a:defRPr kern="1200">
        <a:solidFill>
          <a:schemeClr val="tx1"/>
        </a:solidFill>
        <a:latin typeface="Comic Sans MS" panose="030F0702030302020204" pitchFamily="66" charset="0"/>
        <a:ea typeface="+mn-ea"/>
        <a:cs typeface="+mn-cs"/>
      </a:defRPr>
    </a:lvl8pPr>
    <a:lvl9pPr marL="3657600" algn="l" defTabSz="914400" rtl="0" eaLnBrk="1" latinLnBrk="0" hangingPunct="1">
      <a:defRPr kern="1200">
        <a:solidFill>
          <a:schemeClr val="tx1"/>
        </a:solidFill>
        <a:latin typeface="Comic Sans MS" panose="030F0702030302020204" pitchFamily="66"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9CA837-EF6A-40F0-9677-F04FDD00A4E1}" v="54" dt="2025-07-02T06:52:33.75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3216" autoAdjust="0"/>
  </p:normalViewPr>
  <p:slideViewPr>
    <p:cSldViewPr>
      <p:cViewPr varScale="1">
        <p:scale>
          <a:sx n="82" d="100"/>
          <a:sy n="82" d="100"/>
        </p:scale>
        <p:origin x="1502"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 Rose BSP" userId="a453aaf2-cebd-42ec-a91b-d7cbf38a507a" providerId="ADAL" clId="{24D1A3E7-32F8-4076-9355-C5CE8B89618E}"/>
    <pc:docChg chg="undo custSel addSld delSld modSld">
      <pc:chgData name="L Rose BSP" userId="a453aaf2-cebd-42ec-a91b-d7cbf38a507a" providerId="ADAL" clId="{24D1A3E7-32F8-4076-9355-C5CE8B89618E}" dt="2025-06-24T06:52:19.074" v="3090" actId="1076"/>
      <pc:docMkLst>
        <pc:docMk/>
      </pc:docMkLst>
      <pc:sldChg chg="modSp mod">
        <pc:chgData name="L Rose BSP" userId="a453aaf2-cebd-42ec-a91b-d7cbf38a507a" providerId="ADAL" clId="{24D1A3E7-32F8-4076-9355-C5CE8B89618E}" dt="2025-06-24T06:38:34.759" v="2264" actId="13926"/>
        <pc:sldMkLst>
          <pc:docMk/>
          <pc:sldMk cId="0" sldId="256"/>
        </pc:sldMkLst>
        <pc:spChg chg="mod">
          <ac:chgData name="L Rose BSP" userId="a453aaf2-cebd-42ec-a91b-d7cbf38a507a" providerId="ADAL" clId="{24D1A3E7-32F8-4076-9355-C5CE8B89618E}" dt="2025-06-24T06:38:34.759" v="2264" actId="13926"/>
          <ac:spMkLst>
            <pc:docMk/>
            <pc:sldMk cId="0" sldId="256"/>
            <ac:spMk id="7171" creationId="{C0473782-B857-20EC-B456-D409CB296551}"/>
          </ac:spMkLst>
        </pc:spChg>
      </pc:sldChg>
      <pc:sldChg chg="modSp mod">
        <pc:chgData name="L Rose BSP" userId="a453aaf2-cebd-42ec-a91b-d7cbf38a507a" providerId="ADAL" clId="{24D1A3E7-32F8-4076-9355-C5CE8B89618E}" dt="2025-06-18T15:09:36.996" v="2263" actId="20577"/>
        <pc:sldMkLst>
          <pc:docMk/>
          <pc:sldMk cId="0" sldId="261"/>
        </pc:sldMkLst>
        <pc:spChg chg="mod">
          <ac:chgData name="L Rose BSP" userId="a453aaf2-cebd-42ec-a91b-d7cbf38a507a" providerId="ADAL" clId="{24D1A3E7-32F8-4076-9355-C5CE8B89618E}" dt="2025-05-23T06:57:15.219" v="764" actId="2711"/>
          <ac:spMkLst>
            <pc:docMk/>
            <pc:sldMk cId="0" sldId="261"/>
            <ac:spMk id="3" creationId="{C8EB90EF-E2EE-9C32-9865-C98330B2A7E3}"/>
          </ac:spMkLst>
        </pc:spChg>
        <pc:spChg chg="mod">
          <ac:chgData name="L Rose BSP" userId="a453aaf2-cebd-42ec-a91b-d7cbf38a507a" providerId="ADAL" clId="{24D1A3E7-32F8-4076-9355-C5CE8B89618E}" dt="2025-05-23T06:53:16.782" v="304" actId="1076"/>
          <ac:spMkLst>
            <pc:docMk/>
            <pc:sldMk cId="0" sldId="261"/>
            <ac:spMk id="10242" creationId="{0E235AA1-7EBE-BC45-091A-4C6AF8FC65FD}"/>
          </ac:spMkLst>
        </pc:spChg>
        <pc:spChg chg="mod">
          <ac:chgData name="L Rose BSP" userId="a453aaf2-cebd-42ec-a91b-d7cbf38a507a" providerId="ADAL" clId="{24D1A3E7-32F8-4076-9355-C5CE8B89618E}" dt="2025-06-18T15:09:36.996" v="2263" actId="20577"/>
          <ac:spMkLst>
            <pc:docMk/>
            <pc:sldMk cId="0" sldId="261"/>
            <ac:spMk id="10243" creationId="{684A5476-326B-56CA-ECDE-87989EE5DCCB}"/>
          </ac:spMkLst>
        </pc:spChg>
      </pc:sldChg>
      <pc:sldChg chg="modSp mod">
        <pc:chgData name="L Rose BSP" userId="a453aaf2-cebd-42ec-a91b-d7cbf38a507a" providerId="ADAL" clId="{24D1A3E7-32F8-4076-9355-C5CE8B89618E}" dt="2025-06-24T06:39:47.503" v="2269" actId="115"/>
        <pc:sldMkLst>
          <pc:docMk/>
          <pc:sldMk cId="0" sldId="268"/>
        </pc:sldMkLst>
        <pc:graphicFrameChg chg="modGraphic">
          <ac:chgData name="L Rose BSP" userId="a453aaf2-cebd-42ec-a91b-d7cbf38a507a" providerId="ADAL" clId="{24D1A3E7-32F8-4076-9355-C5CE8B89618E}" dt="2025-06-24T06:39:47.503" v="2269" actId="115"/>
          <ac:graphicFrameMkLst>
            <pc:docMk/>
            <pc:sldMk cId="0" sldId="268"/>
            <ac:graphicFrameMk id="4" creationId="{A45B42B7-03CE-4E27-DD53-E66531738505}"/>
          </ac:graphicFrameMkLst>
        </pc:graphicFrameChg>
      </pc:sldChg>
      <pc:sldChg chg="modSp mod">
        <pc:chgData name="L Rose BSP" userId="a453aaf2-cebd-42ec-a91b-d7cbf38a507a" providerId="ADAL" clId="{24D1A3E7-32F8-4076-9355-C5CE8B89618E}" dt="2025-06-24T06:52:19.074" v="3090" actId="1076"/>
        <pc:sldMkLst>
          <pc:docMk/>
          <pc:sldMk cId="0" sldId="269"/>
        </pc:sldMkLst>
        <pc:spChg chg="mod">
          <ac:chgData name="L Rose BSP" userId="a453aaf2-cebd-42ec-a91b-d7cbf38a507a" providerId="ADAL" clId="{24D1A3E7-32F8-4076-9355-C5CE8B89618E}" dt="2025-06-24T06:52:14.339" v="3089" actId="20577"/>
          <ac:spMkLst>
            <pc:docMk/>
            <pc:sldMk cId="0" sldId="269"/>
            <ac:spMk id="12291" creationId="{8E9B8A18-6B4A-6591-53E5-2D6537CDFE78}"/>
          </ac:spMkLst>
        </pc:spChg>
        <pc:picChg chg="mod">
          <ac:chgData name="L Rose BSP" userId="a453aaf2-cebd-42ec-a91b-d7cbf38a507a" providerId="ADAL" clId="{24D1A3E7-32F8-4076-9355-C5CE8B89618E}" dt="2025-06-24T06:52:19.074" v="3090" actId="1076"/>
          <ac:picMkLst>
            <pc:docMk/>
            <pc:sldMk cId="0" sldId="269"/>
            <ac:picMk id="6" creationId="{C68FBE9F-B9FC-FFCB-230B-D7C1EEDAA288}"/>
          </ac:picMkLst>
        </pc:picChg>
      </pc:sldChg>
      <pc:sldChg chg="modSp mod">
        <pc:chgData name="L Rose BSP" userId="a453aaf2-cebd-42ec-a91b-d7cbf38a507a" providerId="ADAL" clId="{24D1A3E7-32F8-4076-9355-C5CE8B89618E}" dt="2025-05-23T06:44:05.827" v="271" actId="20577"/>
        <pc:sldMkLst>
          <pc:docMk/>
          <pc:sldMk cId="0" sldId="272"/>
        </pc:sldMkLst>
        <pc:spChg chg="mod">
          <ac:chgData name="L Rose BSP" userId="a453aaf2-cebd-42ec-a91b-d7cbf38a507a" providerId="ADAL" clId="{24D1A3E7-32F8-4076-9355-C5CE8B89618E}" dt="2025-05-23T06:44:05.827" v="271" actId="20577"/>
          <ac:spMkLst>
            <pc:docMk/>
            <pc:sldMk cId="0" sldId="272"/>
            <ac:spMk id="4099" creationId="{D6DB83CB-103E-DE3A-49C9-9D9D65088349}"/>
          </ac:spMkLst>
        </pc:spChg>
      </pc:sldChg>
      <pc:sldChg chg="modSp mod">
        <pc:chgData name="L Rose BSP" userId="a453aaf2-cebd-42ec-a91b-d7cbf38a507a" providerId="ADAL" clId="{24D1A3E7-32F8-4076-9355-C5CE8B89618E}" dt="2025-06-24T06:40:26.627" v="2272" actId="13926"/>
        <pc:sldMkLst>
          <pc:docMk/>
          <pc:sldMk cId="0" sldId="275"/>
        </pc:sldMkLst>
        <pc:spChg chg="mod">
          <ac:chgData name="L Rose BSP" userId="a453aaf2-cebd-42ec-a91b-d7cbf38a507a" providerId="ADAL" clId="{24D1A3E7-32F8-4076-9355-C5CE8B89618E}" dt="2025-05-23T07:01:04.442" v="980" actId="20577"/>
          <ac:spMkLst>
            <pc:docMk/>
            <pc:sldMk cId="0" sldId="275"/>
            <ac:spMk id="7171" creationId="{07DCB672-7C63-9246-9AA5-DC23682DD5FD}"/>
          </ac:spMkLst>
        </pc:spChg>
        <pc:spChg chg="mod">
          <ac:chgData name="L Rose BSP" userId="a453aaf2-cebd-42ec-a91b-d7cbf38a507a" providerId="ADAL" clId="{24D1A3E7-32F8-4076-9355-C5CE8B89618E}" dt="2025-06-24T06:40:26.627" v="2272" actId="13926"/>
          <ac:spMkLst>
            <pc:docMk/>
            <pc:sldMk cId="0" sldId="275"/>
            <ac:spMk id="11266" creationId="{0BC85AC7-5472-6233-5712-4B592DF75B30}"/>
          </ac:spMkLst>
        </pc:spChg>
      </pc:sldChg>
      <pc:sldChg chg="modSp mod">
        <pc:chgData name="L Rose BSP" userId="a453aaf2-cebd-42ec-a91b-d7cbf38a507a" providerId="ADAL" clId="{24D1A3E7-32F8-4076-9355-C5CE8B89618E}" dt="2025-06-24T06:47:57.026" v="3000" actId="1076"/>
        <pc:sldMkLst>
          <pc:docMk/>
          <pc:sldMk cId="0" sldId="277"/>
        </pc:sldMkLst>
        <pc:spChg chg="mod">
          <ac:chgData name="L Rose BSP" userId="a453aaf2-cebd-42ec-a91b-d7cbf38a507a" providerId="ADAL" clId="{24D1A3E7-32F8-4076-9355-C5CE8B89618E}" dt="2025-06-24T06:47:54.625" v="2999" actId="404"/>
          <ac:spMkLst>
            <pc:docMk/>
            <pc:sldMk cId="0" sldId="277"/>
            <ac:spMk id="16387" creationId="{379EB37C-40E5-27B9-22FB-753B7FCA8871}"/>
          </ac:spMkLst>
        </pc:spChg>
        <pc:picChg chg="mod">
          <ac:chgData name="L Rose BSP" userId="a453aaf2-cebd-42ec-a91b-d7cbf38a507a" providerId="ADAL" clId="{24D1A3E7-32F8-4076-9355-C5CE8B89618E}" dt="2025-06-24T06:47:57.026" v="3000" actId="1076"/>
          <ac:picMkLst>
            <pc:docMk/>
            <pc:sldMk cId="0" sldId="277"/>
            <ac:picMk id="2" creationId="{B1AE9011-A26C-7A20-96BE-5F7925FA8AA6}"/>
          </ac:picMkLst>
        </pc:picChg>
      </pc:sldChg>
      <pc:sldChg chg="modSp mod">
        <pc:chgData name="L Rose BSP" userId="a453aaf2-cebd-42ec-a91b-d7cbf38a507a" providerId="ADAL" clId="{24D1A3E7-32F8-4076-9355-C5CE8B89618E}" dt="2025-05-23T07:01:45.651" v="993" actId="20577"/>
        <pc:sldMkLst>
          <pc:docMk/>
          <pc:sldMk cId="0" sldId="283"/>
        </pc:sldMkLst>
        <pc:spChg chg="mod">
          <ac:chgData name="L Rose BSP" userId="a453aaf2-cebd-42ec-a91b-d7cbf38a507a" providerId="ADAL" clId="{24D1A3E7-32F8-4076-9355-C5CE8B89618E}" dt="2025-05-23T07:01:45.651" v="993" actId="20577"/>
          <ac:spMkLst>
            <pc:docMk/>
            <pc:sldMk cId="0" sldId="283"/>
            <ac:spMk id="19458" creationId="{F5C203F5-D892-5B2F-E39E-5F8BE5E6BBD9}"/>
          </ac:spMkLst>
        </pc:spChg>
      </pc:sldChg>
      <pc:sldChg chg="addSp modSp mod">
        <pc:chgData name="L Rose BSP" userId="a453aaf2-cebd-42ec-a91b-d7cbf38a507a" providerId="ADAL" clId="{24D1A3E7-32F8-4076-9355-C5CE8B89618E}" dt="2025-06-18T14:43:51.016" v="1834" actId="20577"/>
        <pc:sldMkLst>
          <pc:docMk/>
          <pc:sldMk cId="0" sldId="288"/>
        </pc:sldMkLst>
        <pc:spChg chg="add mod">
          <ac:chgData name="L Rose BSP" userId="a453aaf2-cebd-42ec-a91b-d7cbf38a507a" providerId="ADAL" clId="{24D1A3E7-32F8-4076-9355-C5CE8B89618E}" dt="2025-06-18T14:43:51.016" v="1834" actId="20577"/>
          <ac:spMkLst>
            <pc:docMk/>
            <pc:sldMk cId="0" sldId="288"/>
            <ac:spMk id="3" creationId="{2C4A6985-E2B9-2B5F-3DC7-3E3EB7D6A6CC}"/>
          </ac:spMkLst>
        </pc:spChg>
        <pc:picChg chg="mod">
          <ac:chgData name="L Rose BSP" userId="a453aaf2-cebd-42ec-a91b-d7cbf38a507a" providerId="ADAL" clId="{24D1A3E7-32F8-4076-9355-C5CE8B89618E}" dt="2025-06-17T11:14:33.716" v="1596" actId="1076"/>
          <ac:picMkLst>
            <pc:docMk/>
            <pc:sldMk cId="0" sldId="288"/>
            <ac:picMk id="2" creationId="{DA8FDBCB-8C8D-DC8F-800F-2E897CA93BB5}"/>
          </ac:picMkLst>
        </pc:picChg>
      </pc:sldChg>
      <pc:sldChg chg="modSp mod">
        <pc:chgData name="L Rose BSP" userId="a453aaf2-cebd-42ec-a91b-d7cbf38a507a" providerId="ADAL" clId="{24D1A3E7-32F8-4076-9355-C5CE8B89618E}" dt="2025-06-24T06:39:19.719" v="2268" actId="20577"/>
        <pc:sldMkLst>
          <pc:docMk/>
          <pc:sldMk cId="0" sldId="294"/>
        </pc:sldMkLst>
        <pc:spChg chg="mod">
          <ac:chgData name="L Rose BSP" userId="a453aaf2-cebd-42ec-a91b-d7cbf38a507a" providerId="ADAL" clId="{24D1A3E7-32F8-4076-9355-C5CE8B89618E}" dt="2025-06-24T06:39:19.719" v="2268" actId="20577"/>
          <ac:spMkLst>
            <pc:docMk/>
            <pc:sldMk cId="0" sldId="294"/>
            <ac:spMk id="41986" creationId="{2FAADA2A-5666-8279-302E-1F70EDBDE5BB}"/>
          </ac:spMkLst>
        </pc:spChg>
      </pc:sldChg>
      <pc:sldChg chg="addSp delSp modSp mod">
        <pc:chgData name="L Rose BSP" userId="a453aaf2-cebd-42ec-a91b-d7cbf38a507a" providerId="ADAL" clId="{24D1A3E7-32F8-4076-9355-C5CE8B89618E}" dt="2025-05-23T06:53:22.011" v="306" actId="22"/>
        <pc:sldMkLst>
          <pc:docMk/>
          <pc:sldMk cId="0" sldId="297"/>
        </pc:sldMkLst>
        <pc:spChg chg="mod">
          <ac:chgData name="L Rose BSP" userId="a453aaf2-cebd-42ec-a91b-d7cbf38a507a" providerId="ADAL" clId="{24D1A3E7-32F8-4076-9355-C5CE8B89618E}" dt="2025-05-23T06:52:58.550" v="303" actId="20577"/>
          <ac:spMkLst>
            <pc:docMk/>
            <pc:sldMk cId="0" sldId="297"/>
            <ac:spMk id="4" creationId="{941B92D0-F96E-34BE-268E-9A6BA76EEA52}"/>
          </ac:spMkLst>
        </pc:spChg>
      </pc:sldChg>
      <pc:sldChg chg="modSp mod">
        <pc:chgData name="L Rose BSP" userId="a453aaf2-cebd-42ec-a91b-d7cbf38a507a" providerId="ADAL" clId="{24D1A3E7-32F8-4076-9355-C5CE8B89618E}" dt="2025-06-24T06:39:08.269" v="2265" actId="115"/>
        <pc:sldMkLst>
          <pc:docMk/>
          <pc:sldMk cId="0" sldId="309"/>
        </pc:sldMkLst>
        <pc:spChg chg="mod">
          <ac:chgData name="L Rose BSP" userId="a453aaf2-cebd-42ec-a91b-d7cbf38a507a" providerId="ADAL" clId="{24D1A3E7-32F8-4076-9355-C5CE8B89618E}" dt="2025-06-24T06:39:08.269" v="2265" actId="115"/>
          <ac:spMkLst>
            <pc:docMk/>
            <pc:sldMk cId="0" sldId="309"/>
            <ac:spMk id="35842" creationId="{074A0C15-9346-AEBC-2828-6315D1AA6549}"/>
          </ac:spMkLst>
        </pc:spChg>
        <pc:picChg chg="mod">
          <ac:chgData name="L Rose BSP" userId="a453aaf2-cebd-42ec-a91b-d7cbf38a507a" providerId="ADAL" clId="{24D1A3E7-32F8-4076-9355-C5CE8B89618E}" dt="2025-05-23T06:59:30.259" v="949" actId="1076"/>
          <ac:picMkLst>
            <pc:docMk/>
            <pc:sldMk cId="0" sldId="309"/>
            <ac:picMk id="3" creationId="{0C3EC317-E490-BA62-379D-4C381C47B108}"/>
          </ac:picMkLst>
        </pc:picChg>
      </pc:sldChg>
      <pc:sldChg chg="modSp mod">
        <pc:chgData name="L Rose BSP" userId="a453aaf2-cebd-42ec-a91b-d7cbf38a507a" providerId="ADAL" clId="{24D1A3E7-32F8-4076-9355-C5CE8B89618E}" dt="2025-06-24T06:39:59.132" v="2270" actId="20577"/>
        <pc:sldMkLst>
          <pc:docMk/>
          <pc:sldMk cId="2376910811" sldId="311"/>
        </pc:sldMkLst>
        <pc:graphicFrameChg chg="modGraphic">
          <ac:chgData name="L Rose BSP" userId="a453aaf2-cebd-42ec-a91b-d7cbf38a507a" providerId="ADAL" clId="{24D1A3E7-32F8-4076-9355-C5CE8B89618E}" dt="2025-06-24T06:39:59.132" v="2270" actId="20577"/>
          <ac:graphicFrameMkLst>
            <pc:docMk/>
            <pc:sldMk cId="2376910811" sldId="311"/>
            <ac:graphicFrameMk id="4" creationId="{A45B42B7-03CE-4E27-DD53-E66531738505}"/>
          </ac:graphicFrameMkLst>
        </pc:graphicFrameChg>
      </pc:sldChg>
      <pc:sldChg chg="del">
        <pc:chgData name="L Rose BSP" userId="a453aaf2-cebd-42ec-a91b-d7cbf38a507a" providerId="ADAL" clId="{24D1A3E7-32F8-4076-9355-C5CE8B89618E}" dt="2025-05-23T06:58:08.410" v="776" actId="47"/>
        <pc:sldMkLst>
          <pc:docMk/>
          <pc:sldMk cId="151833148" sldId="316"/>
        </pc:sldMkLst>
      </pc:sldChg>
      <pc:sldChg chg="del">
        <pc:chgData name="L Rose BSP" userId="a453aaf2-cebd-42ec-a91b-d7cbf38a507a" providerId="ADAL" clId="{24D1A3E7-32F8-4076-9355-C5CE8B89618E}" dt="2025-05-23T07:01:55.601" v="994" actId="47"/>
        <pc:sldMkLst>
          <pc:docMk/>
          <pc:sldMk cId="509311193" sldId="319"/>
        </pc:sldMkLst>
      </pc:sldChg>
      <pc:sldChg chg="addSp modSp new mod">
        <pc:chgData name="L Rose BSP" userId="a453aaf2-cebd-42ec-a91b-d7cbf38a507a" providerId="ADAL" clId="{24D1A3E7-32F8-4076-9355-C5CE8B89618E}" dt="2025-05-23T06:56:43.547" v="763" actId="122"/>
        <pc:sldMkLst>
          <pc:docMk/>
          <pc:sldMk cId="1459350892" sldId="322"/>
        </pc:sldMkLst>
        <pc:spChg chg="add mod">
          <ac:chgData name="L Rose BSP" userId="a453aaf2-cebd-42ec-a91b-d7cbf38a507a" providerId="ADAL" clId="{24D1A3E7-32F8-4076-9355-C5CE8B89618E}" dt="2025-05-23T06:56:13.042" v="721" actId="20577"/>
          <ac:spMkLst>
            <pc:docMk/>
            <pc:sldMk cId="1459350892" sldId="322"/>
            <ac:spMk id="3" creationId="{C18AC1A0-23C8-BDDB-E64A-9F918E8D461A}"/>
          </ac:spMkLst>
        </pc:spChg>
        <pc:spChg chg="add mod">
          <ac:chgData name="L Rose BSP" userId="a453aaf2-cebd-42ec-a91b-d7cbf38a507a" providerId="ADAL" clId="{24D1A3E7-32F8-4076-9355-C5CE8B89618E}" dt="2025-05-23T06:56:43.547" v="763" actId="122"/>
          <ac:spMkLst>
            <pc:docMk/>
            <pc:sldMk cId="1459350892" sldId="322"/>
            <ac:spMk id="5" creationId="{BDA92EED-9CE0-6788-87B4-DFF5B9B078FD}"/>
          </ac:spMkLst>
        </pc:spChg>
        <pc:picChg chg="add mod">
          <ac:chgData name="L Rose BSP" userId="a453aaf2-cebd-42ec-a91b-d7cbf38a507a" providerId="ADAL" clId="{24D1A3E7-32F8-4076-9355-C5CE8B89618E}" dt="2025-05-23T06:56:01.183" v="715" actId="1076"/>
          <ac:picMkLst>
            <pc:docMk/>
            <pc:sldMk cId="1459350892" sldId="322"/>
            <ac:picMk id="1026" creationId="{C4F71E56-32B5-DD7C-C07B-50E30657B65A}"/>
          </ac:picMkLst>
        </pc:picChg>
      </pc:sldChg>
      <pc:sldChg chg="modSp new mod">
        <pc:chgData name="L Rose BSP" userId="a453aaf2-cebd-42ec-a91b-d7cbf38a507a" providerId="ADAL" clId="{24D1A3E7-32F8-4076-9355-C5CE8B89618E}" dt="2025-05-23T07:04:26.253" v="1279" actId="20577"/>
        <pc:sldMkLst>
          <pc:docMk/>
          <pc:sldMk cId="337109040" sldId="323"/>
        </pc:sldMkLst>
        <pc:spChg chg="mod">
          <ac:chgData name="L Rose BSP" userId="a453aaf2-cebd-42ec-a91b-d7cbf38a507a" providerId="ADAL" clId="{24D1A3E7-32F8-4076-9355-C5CE8B89618E}" dt="2025-05-23T07:02:47.029" v="1019" actId="20577"/>
          <ac:spMkLst>
            <pc:docMk/>
            <pc:sldMk cId="337109040" sldId="323"/>
            <ac:spMk id="2" creationId="{981CE27B-2C74-41A4-F21A-C3ED65A8144F}"/>
          </ac:spMkLst>
        </pc:spChg>
        <pc:spChg chg="mod">
          <ac:chgData name="L Rose BSP" userId="a453aaf2-cebd-42ec-a91b-d7cbf38a507a" providerId="ADAL" clId="{24D1A3E7-32F8-4076-9355-C5CE8B89618E}" dt="2025-05-23T07:04:26.253" v="1279" actId="20577"/>
          <ac:spMkLst>
            <pc:docMk/>
            <pc:sldMk cId="337109040" sldId="323"/>
            <ac:spMk id="3" creationId="{986E6B47-8814-B7DD-B480-1FC1C8AED242}"/>
          </ac:spMkLst>
        </pc:spChg>
      </pc:sldChg>
    </pc:docChg>
  </pc:docChgLst>
  <pc:docChgLst>
    <pc:chgData name="H Newman BSP" userId="adbb1c0a-cd8f-4da4-9f7b-d96d1ff68e4b" providerId="ADAL" clId="{139CA837-EF6A-40F0-9677-F04FDD00A4E1}"/>
    <pc:docChg chg="undo custSel modSld sldOrd">
      <pc:chgData name="H Newman BSP" userId="adbb1c0a-cd8f-4da4-9f7b-d96d1ff68e4b" providerId="ADAL" clId="{139CA837-EF6A-40F0-9677-F04FDD00A4E1}" dt="2025-07-02T13:25:57.110" v="1178"/>
      <pc:docMkLst>
        <pc:docMk/>
      </pc:docMkLst>
      <pc:sldChg chg="modSp mod">
        <pc:chgData name="H Newman BSP" userId="adbb1c0a-cd8f-4da4-9f7b-d96d1ff68e4b" providerId="ADAL" clId="{139CA837-EF6A-40F0-9677-F04FDD00A4E1}" dt="2025-06-24T08:59:17.987" v="1" actId="13926"/>
        <pc:sldMkLst>
          <pc:docMk/>
          <pc:sldMk cId="0" sldId="256"/>
        </pc:sldMkLst>
        <pc:spChg chg="mod">
          <ac:chgData name="H Newman BSP" userId="adbb1c0a-cd8f-4da4-9f7b-d96d1ff68e4b" providerId="ADAL" clId="{139CA837-EF6A-40F0-9677-F04FDD00A4E1}" dt="2025-06-24T08:59:17.987" v="1" actId="13926"/>
          <ac:spMkLst>
            <pc:docMk/>
            <pc:sldMk cId="0" sldId="256"/>
            <ac:spMk id="7171" creationId="{C0473782-B857-20EC-B456-D409CB296551}"/>
          </ac:spMkLst>
        </pc:spChg>
      </pc:sldChg>
      <pc:sldChg chg="modSp mod">
        <pc:chgData name="H Newman BSP" userId="adbb1c0a-cd8f-4da4-9f7b-d96d1ff68e4b" providerId="ADAL" clId="{139CA837-EF6A-40F0-9677-F04FDD00A4E1}" dt="2025-07-02T06:55:58.690" v="1176" actId="6549"/>
        <pc:sldMkLst>
          <pc:docMk/>
          <pc:sldMk cId="0" sldId="261"/>
        </pc:sldMkLst>
        <pc:spChg chg="mod">
          <ac:chgData name="H Newman BSP" userId="adbb1c0a-cd8f-4da4-9f7b-d96d1ff68e4b" providerId="ADAL" clId="{139CA837-EF6A-40F0-9677-F04FDD00A4E1}" dt="2025-07-02T06:55:58.690" v="1176" actId="6549"/>
          <ac:spMkLst>
            <pc:docMk/>
            <pc:sldMk cId="0" sldId="261"/>
            <ac:spMk id="10243" creationId="{684A5476-326B-56CA-ECDE-87989EE5DCCB}"/>
          </ac:spMkLst>
        </pc:spChg>
      </pc:sldChg>
      <pc:sldChg chg="modSp mod">
        <pc:chgData name="H Newman BSP" userId="adbb1c0a-cd8f-4da4-9f7b-d96d1ff68e4b" providerId="ADAL" clId="{139CA837-EF6A-40F0-9677-F04FDD00A4E1}" dt="2025-06-24T08:59:45.989" v="47" actId="13926"/>
        <pc:sldMkLst>
          <pc:docMk/>
          <pc:sldMk cId="0" sldId="269"/>
        </pc:sldMkLst>
        <pc:spChg chg="mod">
          <ac:chgData name="H Newman BSP" userId="adbb1c0a-cd8f-4da4-9f7b-d96d1ff68e4b" providerId="ADAL" clId="{139CA837-EF6A-40F0-9677-F04FDD00A4E1}" dt="2025-06-24T08:59:45.989" v="47" actId="13926"/>
          <ac:spMkLst>
            <pc:docMk/>
            <pc:sldMk cId="0" sldId="269"/>
            <ac:spMk id="12291" creationId="{8E9B8A18-6B4A-6591-53E5-2D6537CDFE78}"/>
          </ac:spMkLst>
        </pc:spChg>
      </pc:sldChg>
      <pc:sldChg chg="modSp mod">
        <pc:chgData name="H Newman BSP" userId="adbb1c0a-cd8f-4da4-9f7b-d96d1ff68e4b" providerId="ADAL" clId="{139CA837-EF6A-40F0-9677-F04FDD00A4E1}" dt="2025-06-24T08:59:38.945" v="46" actId="113"/>
        <pc:sldMkLst>
          <pc:docMk/>
          <pc:sldMk cId="0" sldId="272"/>
        </pc:sldMkLst>
        <pc:spChg chg="mod">
          <ac:chgData name="H Newman BSP" userId="adbb1c0a-cd8f-4da4-9f7b-d96d1ff68e4b" providerId="ADAL" clId="{139CA837-EF6A-40F0-9677-F04FDD00A4E1}" dt="2025-06-24T08:59:38.945" v="46" actId="113"/>
          <ac:spMkLst>
            <pc:docMk/>
            <pc:sldMk cId="0" sldId="272"/>
            <ac:spMk id="4099" creationId="{D6DB83CB-103E-DE3A-49C9-9D9D65088349}"/>
          </ac:spMkLst>
        </pc:spChg>
      </pc:sldChg>
      <pc:sldChg chg="addSp modSp mod">
        <pc:chgData name="H Newman BSP" userId="adbb1c0a-cd8f-4da4-9f7b-d96d1ff68e4b" providerId="ADAL" clId="{139CA837-EF6A-40F0-9677-F04FDD00A4E1}" dt="2025-06-30T08:23:47.461" v="1050" actId="1076"/>
        <pc:sldMkLst>
          <pc:docMk/>
          <pc:sldMk cId="0" sldId="274"/>
        </pc:sldMkLst>
        <pc:spChg chg="mod">
          <ac:chgData name="H Newman BSP" userId="adbb1c0a-cd8f-4da4-9f7b-d96d1ff68e4b" providerId="ADAL" clId="{139CA837-EF6A-40F0-9677-F04FDD00A4E1}" dt="2025-06-24T09:08:36.262" v="190" actId="13926"/>
          <ac:spMkLst>
            <pc:docMk/>
            <pc:sldMk cId="0" sldId="274"/>
            <ac:spMk id="7171" creationId="{0EF70299-FCC8-CA98-64FF-2E0DF8E2B022}"/>
          </ac:spMkLst>
        </pc:spChg>
        <pc:picChg chg="add mod">
          <ac:chgData name="H Newman BSP" userId="adbb1c0a-cd8f-4da4-9f7b-d96d1ff68e4b" providerId="ADAL" clId="{139CA837-EF6A-40F0-9677-F04FDD00A4E1}" dt="2025-06-30T08:23:47.461" v="1050" actId="1076"/>
          <ac:picMkLst>
            <pc:docMk/>
            <pc:sldMk cId="0" sldId="274"/>
            <ac:picMk id="2" creationId="{03966BEB-86C2-B25E-BD3F-11727E1021C6}"/>
          </ac:picMkLst>
        </pc:picChg>
        <pc:picChg chg="add mod">
          <ac:chgData name="H Newman BSP" userId="adbb1c0a-cd8f-4da4-9f7b-d96d1ff68e4b" providerId="ADAL" clId="{139CA837-EF6A-40F0-9677-F04FDD00A4E1}" dt="2025-06-30T08:23:37.764" v="1042" actId="1076"/>
          <ac:picMkLst>
            <pc:docMk/>
            <pc:sldMk cId="0" sldId="274"/>
            <ac:picMk id="3" creationId="{E5D84DD7-F3B4-FBD7-9779-929F0745412E}"/>
          </ac:picMkLst>
        </pc:picChg>
        <pc:picChg chg="add mod">
          <ac:chgData name="H Newman BSP" userId="adbb1c0a-cd8f-4da4-9f7b-d96d1ff68e4b" providerId="ADAL" clId="{139CA837-EF6A-40F0-9677-F04FDD00A4E1}" dt="2025-06-30T08:23:40.418" v="1044" actId="1076"/>
          <ac:picMkLst>
            <pc:docMk/>
            <pc:sldMk cId="0" sldId="274"/>
            <ac:picMk id="4" creationId="{A29B8B0B-2971-CD4A-1D05-88F5DFC5FB05}"/>
          </ac:picMkLst>
        </pc:picChg>
        <pc:picChg chg="add mod">
          <ac:chgData name="H Newman BSP" userId="adbb1c0a-cd8f-4da4-9f7b-d96d1ff68e4b" providerId="ADAL" clId="{139CA837-EF6A-40F0-9677-F04FDD00A4E1}" dt="2025-06-30T08:23:43.152" v="1047" actId="14100"/>
          <ac:picMkLst>
            <pc:docMk/>
            <pc:sldMk cId="0" sldId="274"/>
            <ac:picMk id="5" creationId="{E001DEC7-1519-DA3F-B616-C3E1EE98BC5E}"/>
          </ac:picMkLst>
        </pc:picChg>
        <pc:picChg chg="add mod">
          <ac:chgData name="H Newman BSP" userId="adbb1c0a-cd8f-4da4-9f7b-d96d1ff68e4b" providerId="ADAL" clId="{139CA837-EF6A-40F0-9677-F04FDD00A4E1}" dt="2025-06-30T08:23:46.525" v="1049" actId="1076"/>
          <ac:picMkLst>
            <pc:docMk/>
            <pc:sldMk cId="0" sldId="274"/>
            <ac:picMk id="6" creationId="{B6DA189E-B0A6-4D96-4CDF-69FABE04EC76}"/>
          </ac:picMkLst>
        </pc:picChg>
        <pc:picChg chg="add mod">
          <ac:chgData name="H Newman BSP" userId="adbb1c0a-cd8f-4da4-9f7b-d96d1ff68e4b" providerId="ADAL" clId="{139CA837-EF6A-40F0-9677-F04FDD00A4E1}" dt="2025-06-30T08:23:39.351" v="1043" actId="1076"/>
          <ac:picMkLst>
            <pc:docMk/>
            <pc:sldMk cId="0" sldId="274"/>
            <ac:picMk id="7" creationId="{687A3AB2-EAD5-41D3-D7D8-47A8CE2A097A}"/>
          </ac:picMkLst>
        </pc:picChg>
      </pc:sldChg>
      <pc:sldChg chg="addSp modSp mod ord">
        <pc:chgData name="H Newman BSP" userId="adbb1c0a-cd8f-4da4-9f7b-d96d1ff68e4b" providerId="ADAL" clId="{139CA837-EF6A-40F0-9677-F04FDD00A4E1}" dt="2025-07-02T13:25:57.110" v="1178"/>
        <pc:sldMkLst>
          <pc:docMk/>
          <pc:sldMk cId="0" sldId="275"/>
        </pc:sldMkLst>
        <pc:spChg chg="add mod">
          <ac:chgData name="H Newman BSP" userId="adbb1c0a-cd8f-4da4-9f7b-d96d1ff68e4b" providerId="ADAL" clId="{139CA837-EF6A-40F0-9677-F04FDD00A4E1}" dt="2025-07-02T06:52:49.228" v="1090" actId="20577"/>
          <ac:spMkLst>
            <pc:docMk/>
            <pc:sldMk cId="0" sldId="275"/>
            <ac:spMk id="3" creationId="{746EACB5-DCC2-BB7E-7290-03D54836ABB0}"/>
          </ac:spMkLst>
        </pc:spChg>
        <pc:spChg chg="mod">
          <ac:chgData name="H Newman BSP" userId="adbb1c0a-cd8f-4da4-9f7b-d96d1ff68e4b" providerId="ADAL" clId="{139CA837-EF6A-40F0-9677-F04FDD00A4E1}" dt="2025-06-24T09:15:35.303" v="873" actId="13926"/>
          <ac:spMkLst>
            <pc:docMk/>
            <pc:sldMk cId="0" sldId="275"/>
            <ac:spMk id="11266" creationId="{0BC85AC7-5472-6233-5712-4B592DF75B30}"/>
          </ac:spMkLst>
        </pc:spChg>
        <pc:picChg chg="mod">
          <ac:chgData name="H Newman BSP" userId="adbb1c0a-cd8f-4da4-9f7b-d96d1ff68e4b" providerId="ADAL" clId="{139CA837-EF6A-40F0-9677-F04FDD00A4E1}" dt="2025-06-24T09:15:41.660" v="876" actId="1076"/>
          <ac:picMkLst>
            <pc:docMk/>
            <pc:sldMk cId="0" sldId="275"/>
            <ac:picMk id="2" creationId="{3FB3823E-AF2E-E849-A1CF-0DBDF5B4DAD2}"/>
          </ac:picMkLst>
        </pc:picChg>
      </pc:sldChg>
      <pc:sldChg chg="modSp mod">
        <pc:chgData name="H Newman BSP" userId="adbb1c0a-cd8f-4da4-9f7b-d96d1ff68e4b" providerId="ADAL" clId="{139CA837-EF6A-40F0-9677-F04FDD00A4E1}" dt="2025-07-02T06:52:55.348" v="1093" actId="20577"/>
        <pc:sldMkLst>
          <pc:docMk/>
          <pc:sldMk cId="0" sldId="277"/>
        </pc:sldMkLst>
        <pc:spChg chg="mod">
          <ac:chgData name="H Newman BSP" userId="adbb1c0a-cd8f-4da4-9f7b-d96d1ff68e4b" providerId="ADAL" clId="{139CA837-EF6A-40F0-9677-F04FDD00A4E1}" dt="2025-06-24T09:13:02.013" v="616" actId="1076"/>
          <ac:spMkLst>
            <pc:docMk/>
            <pc:sldMk cId="0" sldId="277"/>
            <ac:spMk id="16386" creationId="{902292E1-B6A7-04A4-9B93-E59A73ED6656}"/>
          </ac:spMkLst>
        </pc:spChg>
        <pc:spChg chg="mod">
          <ac:chgData name="H Newman BSP" userId="adbb1c0a-cd8f-4da4-9f7b-d96d1ff68e4b" providerId="ADAL" clId="{139CA837-EF6A-40F0-9677-F04FDD00A4E1}" dt="2025-07-02T06:52:55.348" v="1093" actId="20577"/>
          <ac:spMkLst>
            <pc:docMk/>
            <pc:sldMk cId="0" sldId="277"/>
            <ac:spMk id="16387" creationId="{379EB37C-40E5-27B9-22FB-753B7FCA8871}"/>
          </ac:spMkLst>
        </pc:spChg>
      </pc:sldChg>
      <pc:sldChg chg="addSp delSp modSp mod">
        <pc:chgData name="H Newman BSP" userId="adbb1c0a-cd8f-4da4-9f7b-d96d1ff68e4b" providerId="ADAL" clId="{139CA837-EF6A-40F0-9677-F04FDD00A4E1}" dt="2025-06-24T09:06:29.592" v="82" actId="1076"/>
        <pc:sldMkLst>
          <pc:docMk/>
          <pc:sldMk cId="484614943" sldId="281"/>
        </pc:sldMkLst>
        <pc:picChg chg="add mod">
          <ac:chgData name="H Newman BSP" userId="adbb1c0a-cd8f-4da4-9f7b-d96d1ff68e4b" providerId="ADAL" clId="{139CA837-EF6A-40F0-9677-F04FDD00A4E1}" dt="2025-06-24T09:06:29.592" v="82" actId="1076"/>
          <ac:picMkLst>
            <pc:docMk/>
            <pc:sldMk cId="484614943" sldId="281"/>
            <ac:picMk id="4" creationId="{3283BC21-9647-1F0F-9C5C-DD6EA547692D}"/>
          </ac:picMkLst>
        </pc:picChg>
      </pc:sldChg>
      <pc:sldChg chg="modSp mod">
        <pc:chgData name="H Newman BSP" userId="adbb1c0a-cd8f-4da4-9f7b-d96d1ff68e4b" providerId="ADAL" clId="{139CA837-EF6A-40F0-9677-F04FDD00A4E1}" dt="2025-06-24T09:00:51.871" v="72" actId="20577"/>
        <pc:sldMkLst>
          <pc:docMk/>
          <pc:sldMk cId="0" sldId="288"/>
        </pc:sldMkLst>
        <pc:spChg chg="mod">
          <ac:chgData name="H Newman BSP" userId="adbb1c0a-cd8f-4da4-9f7b-d96d1ff68e4b" providerId="ADAL" clId="{139CA837-EF6A-40F0-9677-F04FDD00A4E1}" dt="2025-06-24T09:00:51.871" v="72" actId="20577"/>
          <ac:spMkLst>
            <pc:docMk/>
            <pc:sldMk cId="0" sldId="288"/>
            <ac:spMk id="3" creationId="{2C4A6985-E2B9-2B5F-3DC7-3E3EB7D6A6CC}"/>
          </ac:spMkLst>
        </pc:spChg>
      </pc:sldChg>
      <pc:sldChg chg="modSp mod">
        <pc:chgData name="H Newman BSP" userId="adbb1c0a-cd8f-4da4-9f7b-d96d1ff68e4b" providerId="ADAL" clId="{139CA837-EF6A-40F0-9677-F04FDD00A4E1}" dt="2025-06-24T08:59:53.283" v="48" actId="13926"/>
        <pc:sldMkLst>
          <pc:docMk/>
          <pc:sldMk cId="0" sldId="297"/>
        </pc:sldMkLst>
        <pc:spChg chg="mod">
          <ac:chgData name="H Newman BSP" userId="adbb1c0a-cd8f-4da4-9f7b-d96d1ff68e4b" providerId="ADAL" clId="{139CA837-EF6A-40F0-9677-F04FDD00A4E1}" dt="2025-06-24T08:59:53.283" v="48" actId="13926"/>
          <ac:spMkLst>
            <pc:docMk/>
            <pc:sldMk cId="0" sldId="297"/>
            <ac:spMk id="4" creationId="{941B92D0-F96E-34BE-268E-9A6BA76EEA52}"/>
          </ac:spMkLst>
        </pc:spChg>
      </pc:sldChg>
      <pc:sldChg chg="addSp delSp modSp mod">
        <pc:chgData name="H Newman BSP" userId="adbb1c0a-cd8f-4da4-9f7b-d96d1ff68e4b" providerId="ADAL" clId="{139CA837-EF6A-40F0-9677-F04FDD00A4E1}" dt="2025-06-24T09:01:25.751" v="76" actId="478"/>
        <pc:sldMkLst>
          <pc:docMk/>
          <pc:sldMk cId="1673312696" sldId="321"/>
        </pc:sldMkLst>
        <pc:spChg chg="mod">
          <ac:chgData name="H Newman BSP" userId="adbb1c0a-cd8f-4da4-9f7b-d96d1ff68e4b" providerId="ADAL" clId="{139CA837-EF6A-40F0-9677-F04FDD00A4E1}" dt="2025-06-24T09:01:19.844" v="74" actId="207"/>
          <ac:spMkLst>
            <pc:docMk/>
            <pc:sldMk cId="1673312696" sldId="321"/>
            <ac:spMk id="2" creationId="{652E25E8-4AAC-5A04-AC98-FCA8584364D1}"/>
          </ac:spMkLst>
        </pc:spChg>
      </pc:sldChg>
      <pc:sldChg chg="modSp mod">
        <pc:chgData name="H Newman BSP" userId="adbb1c0a-cd8f-4da4-9f7b-d96d1ff68e4b" providerId="ADAL" clId="{139CA837-EF6A-40F0-9677-F04FDD00A4E1}" dt="2025-06-24T09:08:57.395" v="195" actId="122"/>
        <pc:sldMkLst>
          <pc:docMk/>
          <pc:sldMk cId="337109040" sldId="323"/>
        </pc:sldMkLst>
        <pc:spChg chg="mod">
          <ac:chgData name="H Newman BSP" userId="adbb1c0a-cd8f-4da4-9f7b-d96d1ff68e4b" providerId="ADAL" clId="{139CA837-EF6A-40F0-9677-F04FDD00A4E1}" dt="2025-06-24T09:08:57.395" v="195" actId="122"/>
          <ac:spMkLst>
            <pc:docMk/>
            <pc:sldMk cId="337109040" sldId="323"/>
            <ac:spMk id="3" creationId="{986E6B47-8814-B7DD-B480-1FC1C8AED24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F5648D19-C297-0A63-F469-723D861470DA}"/>
              </a:ext>
            </a:extLst>
          </p:cNvPr>
          <p:cNvSpPr>
            <a:spLocks noGrp="1" noChangeArrowheads="1"/>
          </p:cNvSpPr>
          <p:nvPr>
            <p:ph type="hdr" sz="quarter"/>
          </p:nvPr>
        </p:nvSpPr>
        <p:spPr bwMode="auto">
          <a:xfrm>
            <a:off x="0"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GB"/>
          </a:p>
        </p:txBody>
      </p:sp>
      <p:sp>
        <p:nvSpPr>
          <p:cNvPr id="27651" name="Rectangle 3">
            <a:extLst>
              <a:ext uri="{FF2B5EF4-FFF2-40B4-BE49-F238E27FC236}">
                <a16:creationId xmlns:a16="http://schemas.microsoft.com/office/drawing/2014/main" id="{383E8ACE-3B7B-11AB-FCFD-E914609387A2}"/>
              </a:ext>
            </a:extLst>
          </p:cNvPr>
          <p:cNvSpPr>
            <a:spLocks noGrp="1" noChangeArrowheads="1"/>
          </p:cNvSpPr>
          <p:nvPr>
            <p:ph type="dt" sz="quarter" idx="1"/>
          </p:nvPr>
        </p:nvSpPr>
        <p:spPr bwMode="auto">
          <a:xfrm>
            <a:off x="3849688"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GB"/>
          </a:p>
        </p:txBody>
      </p:sp>
      <p:sp>
        <p:nvSpPr>
          <p:cNvPr id="27652" name="Rectangle 4">
            <a:extLst>
              <a:ext uri="{FF2B5EF4-FFF2-40B4-BE49-F238E27FC236}">
                <a16:creationId xmlns:a16="http://schemas.microsoft.com/office/drawing/2014/main" id="{F6E2B125-3C92-2EAE-29F2-B196D19F7F54}"/>
              </a:ext>
            </a:extLst>
          </p:cNvPr>
          <p:cNvSpPr>
            <a:spLocks noGrp="1" noChangeArrowheads="1"/>
          </p:cNvSpPr>
          <p:nvPr>
            <p:ph type="ftr" sz="quarter" idx="2"/>
          </p:nvPr>
        </p:nvSpPr>
        <p:spPr bwMode="auto">
          <a:xfrm>
            <a:off x="0" y="9428163"/>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GB"/>
          </a:p>
        </p:txBody>
      </p:sp>
      <p:sp>
        <p:nvSpPr>
          <p:cNvPr id="27653" name="Rectangle 5">
            <a:extLst>
              <a:ext uri="{FF2B5EF4-FFF2-40B4-BE49-F238E27FC236}">
                <a16:creationId xmlns:a16="http://schemas.microsoft.com/office/drawing/2014/main" id="{27BD887E-7CEF-D0E0-3AB2-1AC003C4B538}"/>
              </a:ext>
            </a:extLst>
          </p:cNvPr>
          <p:cNvSpPr>
            <a:spLocks noGrp="1" noChangeArrowheads="1"/>
          </p:cNvSpPr>
          <p:nvPr>
            <p:ph type="sldNum" sz="quarter" idx="3"/>
          </p:nvPr>
        </p:nvSpPr>
        <p:spPr bwMode="auto">
          <a:xfrm>
            <a:off x="3849688" y="9428163"/>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atin typeface="Arial" panose="020B0604020202020204" pitchFamily="34" charset="0"/>
              </a:defRPr>
            </a:lvl1pPr>
          </a:lstStyle>
          <a:p>
            <a:pPr>
              <a:defRPr/>
            </a:pPr>
            <a:fld id="{03A49409-9C1A-4EF1-922C-F19274E5C486}"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140C6DF-BA14-B074-9E0C-CD828F37E9DA}"/>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atin typeface="Comic Sans MS" charset="0"/>
              </a:defRPr>
            </a:lvl1pPr>
          </a:lstStyle>
          <a:p>
            <a:pPr>
              <a:defRPr/>
            </a:pPr>
            <a:endParaRPr lang="en-US"/>
          </a:p>
        </p:txBody>
      </p:sp>
      <p:sp>
        <p:nvSpPr>
          <p:cNvPr id="3" name="Date Placeholder 2">
            <a:extLst>
              <a:ext uri="{FF2B5EF4-FFF2-40B4-BE49-F238E27FC236}">
                <a16:creationId xmlns:a16="http://schemas.microsoft.com/office/drawing/2014/main" id="{6C13D269-094A-31BA-C2A0-7B3B2773EF23}"/>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atin typeface="Comic Sans MS" charset="0"/>
              </a:defRPr>
            </a:lvl1pPr>
          </a:lstStyle>
          <a:p>
            <a:pPr>
              <a:defRPr/>
            </a:pPr>
            <a:fld id="{D0839941-9473-4593-A056-0CC9AFA21EA4}" type="datetimeFigureOut">
              <a:rPr lang="en-US"/>
              <a:pPr>
                <a:defRPr/>
              </a:pPr>
              <a:t>7/2/2025</a:t>
            </a:fld>
            <a:endParaRPr lang="en-US"/>
          </a:p>
        </p:txBody>
      </p:sp>
      <p:sp>
        <p:nvSpPr>
          <p:cNvPr id="4" name="Slide Image Placeholder 3">
            <a:extLst>
              <a:ext uri="{FF2B5EF4-FFF2-40B4-BE49-F238E27FC236}">
                <a16:creationId xmlns:a16="http://schemas.microsoft.com/office/drawing/2014/main" id="{F26A4288-A4EE-6F84-BEA4-D2AC17DD1893}"/>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82552793-527B-750E-6D7F-68AA7B55F355}"/>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EA19A1DF-CDFD-14C5-81F0-129FF1C1C87D}"/>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atin typeface="Comic Sans MS" charset="0"/>
              </a:defRPr>
            </a:lvl1pPr>
          </a:lstStyle>
          <a:p>
            <a:pPr>
              <a:defRPr/>
            </a:pPr>
            <a:endParaRPr lang="en-US"/>
          </a:p>
        </p:txBody>
      </p:sp>
      <p:sp>
        <p:nvSpPr>
          <p:cNvPr id="7" name="Slide Number Placeholder 6">
            <a:extLst>
              <a:ext uri="{FF2B5EF4-FFF2-40B4-BE49-F238E27FC236}">
                <a16:creationId xmlns:a16="http://schemas.microsoft.com/office/drawing/2014/main" id="{AE5BC1BA-3AA0-0DCE-89F7-F60C23E07FB6}"/>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F9F9B2C5-F891-4755-917D-13CD95572777}"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a:extLst>
              <a:ext uri="{FF2B5EF4-FFF2-40B4-BE49-F238E27FC236}">
                <a16:creationId xmlns:a16="http://schemas.microsoft.com/office/drawing/2014/main" id="{5611F4F0-15C3-B489-D2EA-69EF9244E25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a:extLst>
              <a:ext uri="{FF2B5EF4-FFF2-40B4-BE49-F238E27FC236}">
                <a16:creationId xmlns:a16="http://schemas.microsoft.com/office/drawing/2014/main" id="{B8F2D48C-471C-C502-B3B2-E827A1E7888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Mary Intros – AH Intro</a:t>
            </a:r>
          </a:p>
          <a:p>
            <a:r>
              <a:rPr lang="en-GB" altLang="en-US"/>
              <a:t>A lot to take in  - slides will be on our website</a:t>
            </a:r>
          </a:p>
        </p:txBody>
      </p:sp>
      <p:sp>
        <p:nvSpPr>
          <p:cNvPr id="9220" name="Slide Number Placeholder 3">
            <a:extLst>
              <a:ext uri="{FF2B5EF4-FFF2-40B4-BE49-F238E27FC236}">
                <a16:creationId xmlns:a16="http://schemas.microsoft.com/office/drawing/2014/main" id="{8F6C963A-74CB-B5F7-C4C9-5801BE4E239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D4B70CB9-727D-4FB4-A8CB-DE123E42B055}" type="slidenum">
              <a:rPr lang="en-US" altLang="en-US" smtClean="0"/>
              <a:pPr/>
              <a:t>2</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051889C0-5B72-8A67-8BF9-B307ECFCF22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a:extLst>
              <a:ext uri="{FF2B5EF4-FFF2-40B4-BE49-F238E27FC236}">
                <a16:creationId xmlns:a16="http://schemas.microsoft.com/office/drawing/2014/main" id="{8A194CA2-969F-B799-A02E-0D7E89B2454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Happy children make for good learners and collaborators.</a:t>
            </a:r>
          </a:p>
        </p:txBody>
      </p:sp>
      <p:sp>
        <p:nvSpPr>
          <p:cNvPr id="14340" name="Slide Number Placeholder 3">
            <a:extLst>
              <a:ext uri="{FF2B5EF4-FFF2-40B4-BE49-F238E27FC236}">
                <a16:creationId xmlns:a16="http://schemas.microsoft.com/office/drawing/2014/main" id="{FD452E89-63C3-1BCA-DB80-48958E47AB2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DFACC57E-4AA6-488E-9040-08DA5F0A9E1D}" type="slidenum">
              <a:rPr lang="en-US" altLang="en-US" smtClean="0"/>
              <a:pPr/>
              <a:t>3</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18771C61-BDC5-7503-E10A-7CBC67A7374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a:extLst>
              <a:ext uri="{FF2B5EF4-FFF2-40B4-BE49-F238E27FC236}">
                <a16:creationId xmlns:a16="http://schemas.microsoft.com/office/drawing/2014/main" id="{7664B0EA-7083-CDA2-A496-A7BD5C4AE35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Wendy</a:t>
            </a:r>
          </a:p>
        </p:txBody>
      </p:sp>
      <p:sp>
        <p:nvSpPr>
          <p:cNvPr id="32772" name="Slide Number Placeholder 3">
            <a:extLst>
              <a:ext uri="{FF2B5EF4-FFF2-40B4-BE49-F238E27FC236}">
                <a16:creationId xmlns:a16="http://schemas.microsoft.com/office/drawing/2014/main" id="{E1BCF366-313F-F2F5-778D-09C98D98698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D4203D3C-068E-4F7E-8B9C-2DAE9249F614}" type="slidenum">
              <a:rPr lang="en-GB" altLang="en-US" smtClean="0">
                <a:latin typeface="Times New Roman" panose="02020603050405020304" pitchFamily="18" charset="0"/>
                <a:ea typeface="MS PGothic" panose="020B0600070205080204" pitchFamily="34" charset="-128"/>
              </a:rPr>
              <a:pPr eaLnBrk="1" hangingPunct="1"/>
              <a:t>4</a:t>
            </a:fld>
            <a:endParaRPr lang="en-GB" altLang="en-US">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DBFC5833-F85A-E59B-2DC7-A20400D2674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a:extLst>
              <a:ext uri="{FF2B5EF4-FFF2-40B4-BE49-F238E27FC236}">
                <a16:creationId xmlns:a16="http://schemas.microsoft.com/office/drawing/2014/main" id="{06D60875-3774-87F9-5192-AA03DE2FECB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38916" name="Slide Number Placeholder 3">
            <a:extLst>
              <a:ext uri="{FF2B5EF4-FFF2-40B4-BE49-F238E27FC236}">
                <a16:creationId xmlns:a16="http://schemas.microsoft.com/office/drawing/2014/main" id="{24D4533C-330B-0A9A-27BA-A8C6764B349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AA1BD694-7ADA-416F-A2BB-AE10C6C0B5DB}" type="slidenum">
              <a:rPr lang="en-GB" altLang="en-US" smtClean="0">
                <a:latin typeface="Times New Roman" panose="02020603050405020304" pitchFamily="18" charset="0"/>
                <a:ea typeface="MS PGothic" panose="020B0600070205080204" pitchFamily="34" charset="-128"/>
              </a:rPr>
              <a:pPr eaLnBrk="1" hangingPunct="1"/>
              <a:t>7</a:t>
            </a:fld>
            <a:endParaRPr lang="en-GB" altLang="en-US">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Books have been chosen to broaden reading diet. There is a mixture of classic texts, poetry, modern texts and non-fiction texts too. Hopefully something for everyone!</a:t>
            </a:r>
          </a:p>
          <a:p>
            <a:r>
              <a:rPr lang="en-GB" dirty="0"/>
              <a:t>Show parents an example of what the front of the reading records will look like.</a:t>
            </a:r>
          </a:p>
          <a:p>
            <a:r>
              <a:rPr lang="en-GB" dirty="0"/>
              <a:t>Remind parents that they can loan books from the library or buy them for their own book collection.</a:t>
            </a:r>
          </a:p>
        </p:txBody>
      </p:sp>
      <p:sp>
        <p:nvSpPr>
          <p:cNvPr id="4" name="Slide Number Placeholder 3"/>
          <p:cNvSpPr>
            <a:spLocks noGrp="1"/>
          </p:cNvSpPr>
          <p:nvPr>
            <p:ph type="sldNum" sz="quarter" idx="5"/>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34EB96CB-E683-4288-B92C-C1578E2479C3}" type="slidenum">
              <a:rPr kumimoji="0" lang="en-GB" sz="1200" b="0" i="0" u="none" strike="noStrike" kern="1200" cap="none" spc="0" normalizeH="0" baseline="0" noProof="0" smtClean="0">
                <a:ln>
                  <a:noFill/>
                </a:ln>
                <a:solidFill>
                  <a:prstClr val="black"/>
                </a:solidFill>
                <a:effectLst/>
                <a:uLnTx/>
                <a:uFillTx/>
                <a:latin typeface="Comic Sans MS" panose="030F0702030302020204" pitchFamily="66"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37089091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511E38F6-0ABC-2849-436B-B7DF6252002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a:extLst>
              <a:ext uri="{FF2B5EF4-FFF2-40B4-BE49-F238E27FC236}">
                <a16:creationId xmlns:a16="http://schemas.microsoft.com/office/drawing/2014/main" id="{950E29D5-1252-86E6-45DC-CE92AF4BE73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36868" name="Slide Number Placeholder 3">
            <a:extLst>
              <a:ext uri="{FF2B5EF4-FFF2-40B4-BE49-F238E27FC236}">
                <a16:creationId xmlns:a16="http://schemas.microsoft.com/office/drawing/2014/main" id="{A5DC3E5F-0768-0CE7-380F-B0FF68A23C7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4357575A-5C28-43BD-81CC-C8F85FB7089B}" type="slidenum">
              <a:rPr lang="en-GB" altLang="en-US" smtClean="0">
                <a:latin typeface="Times New Roman" panose="02020603050405020304" pitchFamily="18" charset="0"/>
                <a:ea typeface="MS PGothic" panose="020B0600070205080204" pitchFamily="34" charset="-128"/>
              </a:rPr>
              <a:pPr eaLnBrk="1" hangingPunct="1"/>
              <a:t>10</a:t>
            </a:fld>
            <a:endParaRPr lang="en-GB" altLang="en-US">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3F633AC4-EA45-AAE2-3B2A-74596928704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206B85E4-7A90-3E88-E29E-2BA6C69141A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43012" name="Slide Number Placeholder 3">
            <a:extLst>
              <a:ext uri="{FF2B5EF4-FFF2-40B4-BE49-F238E27FC236}">
                <a16:creationId xmlns:a16="http://schemas.microsoft.com/office/drawing/2014/main" id="{BD00AE9E-E7E5-B995-F808-B93E4534702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135DA034-03C0-4C53-B52C-2E68C91F49F6}" type="slidenum">
              <a:rPr lang="en-GB" altLang="en-US" smtClean="0">
                <a:latin typeface="Times New Roman" panose="02020603050405020304" pitchFamily="18" charset="0"/>
                <a:ea typeface="MS PGothic" panose="020B0600070205080204" pitchFamily="34" charset="-128"/>
              </a:rPr>
              <a:pPr eaLnBrk="1" hangingPunct="1"/>
              <a:t>11</a:t>
            </a:fld>
            <a:endParaRPr lang="en-GB" altLang="en-US">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9D2B0810-D947-CCAA-9203-2D3EB0F04C4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1A7EB58C-CB5D-76B3-EBCA-49C46918AF5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7412" name="Slide Number Placeholder 3">
            <a:extLst>
              <a:ext uri="{FF2B5EF4-FFF2-40B4-BE49-F238E27FC236}">
                <a16:creationId xmlns:a16="http://schemas.microsoft.com/office/drawing/2014/main" id="{4733AA3F-DF22-D3B3-6A2E-7751140C5B8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9C07E4BA-863D-44F4-AE50-065BC7A50114}" type="slidenum">
              <a:rPr lang="en-GB" altLang="en-US" smtClean="0">
                <a:latin typeface="Times New Roman" panose="02020603050405020304" pitchFamily="18" charset="0"/>
                <a:ea typeface="MS PGothic" panose="020B0600070205080204" pitchFamily="34" charset="-128"/>
              </a:rPr>
              <a:pPr eaLnBrk="1" hangingPunct="1"/>
              <a:t>17</a:t>
            </a:fld>
            <a:endParaRPr lang="en-GB" altLang="en-US">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ACCAC068-EDDA-24F1-184A-6895A964F86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39047C86-350F-CF6B-AAB8-CF73CA230E8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0484" name="Slide Number Placeholder 3">
            <a:extLst>
              <a:ext uri="{FF2B5EF4-FFF2-40B4-BE49-F238E27FC236}">
                <a16:creationId xmlns:a16="http://schemas.microsoft.com/office/drawing/2014/main" id="{25CF923C-CB7E-7431-6254-857B62AAD10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E8F7F04D-887C-4B00-A6EC-49E9EC1DE2E4}" type="slidenum">
              <a:rPr lang="en-GB" altLang="en-US" smtClean="0">
                <a:latin typeface="Times New Roman" panose="02020603050405020304" pitchFamily="18" charset="0"/>
                <a:ea typeface="MS PGothic" panose="020B0600070205080204" pitchFamily="34" charset="-128"/>
              </a:rPr>
              <a:pPr eaLnBrk="1" hangingPunct="1"/>
              <a:t>18</a:t>
            </a:fld>
            <a:endParaRPr lang="en-GB" altLang="en-US">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0599822A-5857-F150-39FF-275DF62FED2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2C3C43BF-1258-C44F-3F0B-8BAC9B8EE3E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Reading diary example.</a:t>
            </a:r>
          </a:p>
        </p:txBody>
      </p:sp>
      <p:sp>
        <p:nvSpPr>
          <p:cNvPr id="45060" name="Slide Number Placeholder 3">
            <a:extLst>
              <a:ext uri="{FF2B5EF4-FFF2-40B4-BE49-F238E27FC236}">
                <a16:creationId xmlns:a16="http://schemas.microsoft.com/office/drawing/2014/main" id="{FD0EF558-6CE1-489F-DCA1-2161A23A777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F92F0AEF-3352-4C3B-9AC4-0F354F892331}" type="slidenum">
              <a:rPr lang="en-GB" altLang="en-US" smtClean="0">
                <a:latin typeface="Times New Roman" panose="02020603050405020304" pitchFamily="18" charset="0"/>
                <a:ea typeface="MS PGothic" panose="020B0600070205080204" pitchFamily="34" charset="-128"/>
              </a:rPr>
              <a:pPr eaLnBrk="1" hangingPunct="1"/>
              <a:t>19</a:t>
            </a:fld>
            <a:endParaRPr lang="en-GB" altLang="en-US">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4FB2FFCE-C246-3FB8-B3A4-71014D71B59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EF87318A-F245-CCD2-CCC7-91D9E0448B7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2532" name="Slide Number Placeholder 3">
            <a:extLst>
              <a:ext uri="{FF2B5EF4-FFF2-40B4-BE49-F238E27FC236}">
                <a16:creationId xmlns:a16="http://schemas.microsoft.com/office/drawing/2014/main" id="{C4782554-D67F-2B72-0562-E8922555A9E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38188" indent="-284163">
              <a:defRPr>
                <a:solidFill>
                  <a:schemeClr val="tx1"/>
                </a:solidFill>
                <a:latin typeface="Comic Sans MS" panose="030F0702030302020204" pitchFamily="66" charset="0"/>
              </a:defRPr>
            </a:lvl2pPr>
            <a:lvl3pPr marL="1136650" indent="-227013">
              <a:defRPr>
                <a:solidFill>
                  <a:schemeClr val="tx1"/>
                </a:solidFill>
                <a:latin typeface="Comic Sans MS" panose="030F0702030302020204" pitchFamily="66" charset="0"/>
              </a:defRPr>
            </a:lvl3pPr>
            <a:lvl4pPr marL="1592263" indent="-227013">
              <a:defRPr>
                <a:solidFill>
                  <a:schemeClr val="tx1"/>
                </a:solidFill>
                <a:latin typeface="Comic Sans MS" panose="030F0702030302020204" pitchFamily="66" charset="0"/>
              </a:defRPr>
            </a:lvl4pPr>
            <a:lvl5pPr marL="2046288" indent="-227013">
              <a:defRPr>
                <a:solidFill>
                  <a:schemeClr val="tx1"/>
                </a:solidFill>
                <a:latin typeface="Comic Sans MS" panose="030F0702030302020204" pitchFamily="66" charset="0"/>
              </a:defRPr>
            </a:lvl5pPr>
            <a:lvl6pPr marL="2503488" indent="-227013" eaLnBrk="0" fontAlgn="base" hangingPunct="0">
              <a:spcBef>
                <a:spcPct val="0"/>
              </a:spcBef>
              <a:spcAft>
                <a:spcPct val="0"/>
              </a:spcAft>
              <a:defRPr>
                <a:solidFill>
                  <a:schemeClr val="tx1"/>
                </a:solidFill>
                <a:latin typeface="Comic Sans MS" panose="030F0702030302020204" pitchFamily="66" charset="0"/>
              </a:defRPr>
            </a:lvl6pPr>
            <a:lvl7pPr marL="2960688" indent="-227013" eaLnBrk="0" fontAlgn="base" hangingPunct="0">
              <a:spcBef>
                <a:spcPct val="0"/>
              </a:spcBef>
              <a:spcAft>
                <a:spcPct val="0"/>
              </a:spcAft>
              <a:defRPr>
                <a:solidFill>
                  <a:schemeClr val="tx1"/>
                </a:solidFill>
                <a:latin typeface="Comic Sans MS" panose="030F0702030302020204" pitchFamily="66" charset="0"/>
              </a:defRPr>
            </a:lvl7pPr>
            <a:lvl8pPr marL="3417888" indent="-227013" eaLnBrk="0" fontAlgn="base" hangingPunct="0">
              <a:spcBef>
                <a:spcPct val="0"/>
              </a:spcBef>
              <a:spcAft>
                <a:spcPct val="0"/>
              </a:spcAft>
              <a:defRPr>
                <a:solidFill>
                  <a:schemeClr val="tx1"/>
                </a:solidFill>
                <a:latin typeface="Comic Sans MS" panose="030F0702030302020204" pitchFamily="66" charset="0"/>
              </a:defRPr>
            </a:lvl8pPr>
            <a:lvl9pPr marL="3875088" indent="-227013" eaLnBrk="0" fontAlgn="base" hangingPunct="0">
              <a:spcBef>
                <a:spcPct val="0"/>
              </a:spcBef>
              <a:spcAft>
                <a:spcPct val="0"/>
              </a:spcAft>
              <a:defRPr>
                <a:solidFill>
                  <a:schemeClr val="tx1"/>
                </a:solidFill>
                <a:latin typeface="Comic Sans MS" panose="030F0702030302020204" pitchFamily="66" charset="0"/>
              </a:defRPr>
            </a:lvl9pPr>
          </a:lstStyle>
          <a:p>
            <a:pPr eaLnBrk="1" hangingPunct="1"/>
            <a:fld id="{B7C2623A-4353-4F63-9A0B-2AC32D1BA629}" type="slidenum">
              <a:rPr lang="en-GB" altLang="en-US" smtClean="0">
                <a:latin typeface="Times New Roman" panose="02020603050405020304" pitchFamily="18" charset="0"/>
                <a:ea typeface="MS PGothic" panose="020B0600070205080204" pitchFamily="34" charset="-128"/>
              </a:rPr>
              <a:pPr eaLnBrk="1" hangingPunct="1"/>
              <a:t>20</a:t>
            </a:fld>
            <a:endParaRPr lang="en-GB" altLang="en-US">
              <a:latin typeface="Times New Roman" panose="02020603050405020304" pitchFamily="18" charset="0"/>
              <a:ea typeface="MS PGothic" panose="020B0600070205080204"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15">
            <a:extLst>
              <a:ext uri="{FF2B5EF4-FFF2-40B4-BE49-F238E27FC236}">
                <a16:creationId xmlns:a16="http://schemas.microsoft.com/office/drawing/2014/main" id="{E5E04EF9-594A-49BD-A349-3CEB8D347495}"/>
              </a:ext>
            </a:extLst>
          </p:cNvPr>
          <p:cNvGrpSpPr>
            <a:grpSpLocks/>
          </p:cNvGrpSpPr>
          <p:nvPr/>
        </p:nvGrpSpPr>
        <p:grpSpPr bwMode="auto">
          <a:xfrm>
            <a:off x="0" y="0"/>
            <a:ext cx="9144000" cy="6858000"/>
            <a:chOff x="0" y="0"/>
            <a:chExt cx="9144000" cy="6858000"/>
          </a:xfrm>
        </p:grpSpPr>
        <p:sp>
          <p:nvSpPr>
            <p:cNvPr id="5" name="Rectangle 4">
              <a:extLst>
                <a:ext uri="{FF2B5EF4-FFF2-40B4-BE49-F238E27FC236}">
                  <a16:creationId xmlns:a16="http://schemas.microsoft.com/office/drawing/2014/main" id="{626D6B13-17F5-8895-D0B6-5C7FDB942B6D}"/>
                </a:ext>
              </a:extLst>
            </p:cNvPr>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ectangle 5">
              <a:extLst>
                <a:ext uri="{FF2B5EF4-FFF2-40B4-BE49-F238E27FC236}">
                  <a16:creationId xmlns:a16="http://schemas.microsoft.com/office/drawing/2014/main" id="{7F36F6EE-45C6-040E-96E2-9FAF579E9D43}"/>
                </a:ext>
              </a:extLst>
            </p:cNvPr>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7" name="Freeform 17">
            <a:extLst>
              <a:ext uri="{FF2B5EF4-FFF2-40B4-BE49-F238E27FC236}">
                <a16:creationId xmlns:a16="http://schemas.microsoft.com/office/drawing/2014/main" id="{AA631CAA-3517-B5E6-75F3-A6D03D2A2E17}"/>
              </a:ext>
            </a:extLst>
          </p:cNvPr>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Rectangle 7">
            <a:extLst>
              <a:ext uri="{FF2B5EF4-FFF2-40B4-BE49-F238E27FC236}">
                <a16:creationId xmlns:a16="http://schemas.microsoft.com/office/drawing/2014/main" id="{A364139E-4BF2-7729-DE3C-CB72CE8DA747}"/>
              </a:ext>
            </a:extLst>
          </p:cNvPr>
          <p:cNvSpPr/>
          <p:nvPr/>
        </p:nvSpPr>
        <p:spPr>
          <a:xfrm>
            <a:off x="990600" y="1017588"/>
            <a:ext cx="7178675" cy="4830762"/>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a:extLst>
              <a:ext uri="{FF2B5EF4-FFF2-40B4-BE49-F238E27FC236}">
                <a16:creationId xmlns:a16="http://schemas.microsoft.com/office/drawing/2014/main" id="{463EB30F-6EF5-6FA1-D30A-32F161A57A49}"/>
              </a:ext>
            </a:extLst>
          </p:cNvPr>
          <p:cNvSpPr/>
          <p:nvPr/>
        </p:nvSpPr>
        <p:spPr>
          <a:xfrm>
            <a:off x="990600" y="1009650"/>
            <a:ext cx="7180263" cy="4832350"/>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0" name="Picture 2" descr="C:\Users\Administrator\Desktop\Pushpin Dev\Assets\pushpinLeft.png">
            <a:extLst>
              <a:ext uri="{FF2B5EF4-FFF2-40B4-BE49-F238E27FC236}">
                <a16:creationId xmlns:a16="http://schemas.microsoft.com/office/drawing/2014/main" id="{236EA3FD-7392-C299-7952-36E90A4E8E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35684">
            <a:off x="769938" y="701675"/>
            <a:ext cx="566737"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C:\Users\Administrator\Desktop\Pushpin Dev\Assets\pushpinLeft.png">
            <a:extLst>
              <a:ext uri="{FF2B5EF4-FFF2-40B4-BE49-F238E27FC236}">
                <a16:creationId xmlns:a16="http://schemas.microsoft.com/office/drawing/2014/main" id="{77F7994D-F8B1-9B60-11DC-E53D0B759C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096196">
            <a:off x="7854950" y="749300"/>
            <a:ext cx="566738"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en-US"/>
              <a:t>Click to edit Master title style</a:t>
            </a:r>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2" name="Date Placeholder 3">
            <a:extLst>
              <a:ext uri="{FF2B5EF4-FFF2-40B4-BE49-F238E27FC236}">
                <a16:creationId xmlns:a16="http://schemas.microsoft.com/office/drawing/2014/main" id="{06FF56ED-5ADC-989E-A3EF-EBF590609713}"/>
              </a:ext>
            </a:extLst>
          </p:cNvPr>
          <p:cNvSpPr>
            <a:spLocks noGrp="1"/>
          </p:cNvSpPr>
          <p:nvPr>
            <p:ph type="dt" sz="half" idx="10"/>
          </p:nvPr>
        </p:nvSpPr>
        <p:spPr>
          <a:xfrm>
            <a:off x="6770688" y="5357813"/>
            <a:ext cx="1214437" cy="365125"/>
          </a:xfrm>
        </p:spPr>
        <p:txBody>
          <a:bodyPr/>
          <a:lstStyle>
            <a:lvl1pPr>
              <a:defRPr/>
            </a:lvl1pPr>
          </a:lstStyle>
          <a:p>
            <a:pPr>
              <a:defRPr/>
            </a:pPr>
            <a:endParaRPr lang="en-GB"/>
          </a:p>
        </p:txBody>
      </p:sp>
      <p:sp>
        <p:nvSpPr>
          <p:cNvPr id="13" name="Footer Placeholder 4">
            <a:extLst>
              <a:ext uri="{FF2B5EF4-FFF2-40B4-BE49-F238E27FC236}">
                <a16:creationId xmlns:a16="http://schemas.microsoft.com/office/drawing/2014/main" id="{2A0754D5-BD69-0FCD-15D1-066F79DAF22D}"/>
              </a:ext>
            </a:extLst>
          </p:cNvPr>
          <p:cNvSpPr>
            <a:spLocks noGrp="1"/>
          </p:cNvSpPr>
          <p:nvPr>
            <p:ph type="ftr" sz="quarter" idx="11"/>
          </p:nvPr>
        </p:nvSpPr>
        <p:spPr>
          <a:xfrm>
            <a:off x="1174750" y="5357813"/>
            <a:ext cx="5033963" cy="365125"/>
          </a:xfrm>
        </p:spPr>
        <p:txBody>
          <a:bodyPr/>
          <a:lstStyle>
            <a:lvl1pPr>
              <a:defRPr/>
            </a:lvl1pPr>
          </a:lstStyle>
          <a:p>
            <a:pPr>
              <a:defRPr/>
            </a:pPr>
            <a:endParaRPr lang="en-GB"/>
          </a:p>
        </p:txBody>
      </p:sp>
      <p:sp>
        <p:nvSpPr>
          <p:cNvPr id="14" name="Slide Number Placeholder 5">
            <a:extLst>
              <a:ext uri="{FF2B5EF4-FFF2-40B4-BE49-F238E27FC236}">
                <a16:creationId xmlns:a16="http://schemas.microsoft.com/office/drawing/2014/main" id="{68FB8520-FB94-3B8C-414D-309E4CDE1F65}"/>
              </a:ext>
            </a:extLst>
          </p:cNvPr>
          <p:cNvSpPr>
            <a:spLocks noGrp="1"/>
          </p:cNvSpPr>
          <p:nvPr>
            <p:ph type="sldNum" sz="quarter" idx="12"/>
          </p:nvPr>
        </p:nvSpPr>
        <p:spPr>
          <a:xfrm>
            <a:off x="6213475" y="5357813"/>
            <a:ext cx="554038" cy="365125"/>
          </a:xfrm>
        </p:spPr>
        <p:txBody>
          <a:bodyPr/>
          <a:lstStyle>
            <a:lvl1pPr algn="ctr">
              <a:defRPr/>
            </a:lvl1pPr>
          </a:lstStyle>
          <a:p>
            <a:pPr>
              <a:defRPr/>
            </a:pPr>
            <a:fld id="{03323DFB-BF25-43CD-A931-49005D45C77D}" type="slidenum">
              <a:rPr lang="en-GB" altLang="en-US"/>
              <a:pPr>
                <a:defRPr/>
              </a:pPr>
              <a:t>‹#›</a:t>
            </a:fld>
            <a:endParaRPr lang="en-GB" altLang="en-US"/>
          </a:p>
        </p:txBody>
      </p:sp>
    </p:spTree>
    <p:extLst>
      <p:ext uri="{BB962C8B-B14F-4D97-AF65-F5344CB8AC3E}">
        <p14:creationId xmlns:p14="http://schemas.microsoft.com/office/powerpoint/2010/main" val="3992139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DC6F2CE-E066-8824-87A9-9010F47D9505}"/>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AA1E3548-4DDA-3772-BB50-874C42E298EC}"/>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9E192BB-9F7D-0687-88E3-14F9FB863F71}"/>
              </a:ext>
            </a:extLst>
          </p:cNvPr>
          <p:cNvSpPr>
            <a:spLocks noGrp="1"/>
          </p:cNvSpPr>
          <p:nvPr>
            <p:ph type="sldNum" sz="quarter" idx="12"/>
          </p:nvPr>
        </p:nvSpPr>
        <p:spPr/>
        <p:txBody>
          <a:bodyPr/>
          <a:lstStyle>
            <a:lvl1pPr>
              <a:defRPr/>
            </a:lvl1pPr>
          </a:lstStyle>
          <a:p>
            <a:pPr>
              <a:defRPr/>
            </a:pPr>
            <a:fld id="{84E62400-A177-4987-8789-996594C7EF94}" type="slidenum">
              <a:rPr lang="en-GB" altLang="en-US"/>
              <a:pPr>
                <a:defRPr/>
              </a:pPr>
              <a:t>‹#›</a:t>
            </a:fld>
            <a:endParaRPr lang="en-GB" altLang="en-US"/>
          </a:p>
        </p:txBody>
      </p:sp>
    </p:spTree>
    <p:extLst>
      <p:ext uri="{BB962C8B-B14F-4D97-AF65-F5344CB8AC3E}">
        <p14:creationId xmlns:p14="http://schemas.microsoft.com/office/powerpoint/2010/main" val="77283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456267" y="3725334"/>
            <a:ext cx="6231467" cy="1309511"/>
          </a:xfrm>
        </p:spPr>
        <p:txBody>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9B08746-84B8-B77D-6748-86C39E52FBE6}"/>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A97A70D3-C1E4-E731-801E-4B4E577A898D}"/>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A5A07F9-AD52-53C4-2527-48D6826707DD}"/>
              </a:ext>
            </a:extLst>
          </p:cNvPr>
          <p:cNvSpPr>
            <a:spLocks noGrp="1"/>
          </p:cNvSpPr>
          <p:nvPr>
            <p:ph type="sldNum" sz="quarter" idx="12"/>
          </p:nvPr>
        </p:nvSpPr>
        <p:spPr/>
        <p:txBody>
          <a:bodyPr/>
          <a:lstStyle>
            <a:lvl1pPr>
              <a:defRPr/>
            </a:lvl1pPr>
          </a:lstStyle>
          <a:p>
            <a:pPr>
              <a:defRPr/>
            </a:pPr>
            <a:fld id="{7B11E9B1-F76C-42BA-8A02-0427F928F766}" type="slidenum">
              <a:rPr lang="en-GB" altLang="en-US"/>
              <a:pPr>
                <a:defRPr/>
              </a:pPr>
              <a:t>‹#›</a:t>
            </a:fld>
            <a:endParaRPr lang="en-GB" altLang="en-US"/>
          </a:p>
        </p:txBody>
      </p:sp>
    </p:spTree>
    <p:extLst>
      <p:ext uri="{BB962C8B-B14F-4D97-AF65-F5344CB8AC3E}">
        <p14:creationId xmlns:p14="http://schemas.microsoft.com/office/powerpoint/2010/main" val="26985970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298448" y="2121407"/>
            <a:ext cx="3200400" cy="36027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63440" y="2119313"/>
            <a:ext cx="3200400" cy="3605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3">
            <a:extLst>
              <a:ext uri="{FF2B5EF4-FFF2-40B4-BE49-F238E27FC236}">
                <a16:creationId xmlns:a16="http://schemas.microsoft.com/office/drawing/2014/main" id="{CD13DDB9-8655-3477-953F-157818831B18}"/>
              </a:ext>
            </a:extLst>
          </p:cNvPr>
          <p:cNvSpPr>
            <a:spLocks noGrp="1"/>
          </p:cNvSpPr>
          <p:nvPr>
            <p:ph type="dt" sz="half" idx="15"/>
          </p:nvPr>
        </p:nvSpPr>
        <p:spPr/>
        <p:txBody>
          <a:bodyPr/>
          <a:lstStyle>
            <a:lvl1pPr>
              <a:defRPr/>
            </a:lvl1pPr>
          </a:lstStyle>
          <a:p>
            <a:pPr>
              <a:defRPr/>
            </a:pPr>
            <a:endParaRPr lang="en-GB"/>
          </a:p>
        </p:txBody>
      </p:sp>
      <p:sp>
        <p:nvSpPr>
          <p:cNvPr id="4" name="Footer Placeholder 4">
            <a:extLst>
              <a:ext uri="{FF2B5EF4-FFF2-40B4-BE49-F238E27FC236}">
                <a16:creationId xmlns:a16="http://schemas.microsoft.com/office/drawing/2014/main" id="{CBDC3543-31FD-2A1C-24A6-05082FE23D91}"/>
              </a:ext>
            </a:extLst>
          </p:cNvPr>
          <p:cNvSpPr>
            <a:spLocks noGrp="1"/>
          </p:cNvSpPr>
          <p:nvPr>
            <p:ph type="ftr" sz="quarter" idx="16"/>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52672545-F8E6-7F87-AD21-31B3B9BA53A7}"/>
              </a:ext>
            </a:extLst>
          </p:cNvPr>
          <p:cNvSpPr>
            <a:spLocks noGrp="1"/>
          </p:cNvSpPr>
          <p:nvPr>
            <p:ph type="sldNum" sz="quarter" idx="17"/>
          </p:nvPr>
        </p:nvSpPr>
        <p:spPr/>
        <p:txBody>
          <a:bodyPr/>
          <a:lstStyle>
            <a:lvl1pPr>
              <a:defRPr/>
            </a:lvl1pPr>
          </a:lstStyle>
          <a:p>
            <a:pPr>
              <a:defRPr/>
            </a:pPr>
            <a:fld id="{AB8CE760-4D25-46F4-8BA9-D0A2B0BF6046}" type="slidenum">
              <a:rPr lang="en-GB" altLang="en-US"/>
              <a:pPr>
                <a:defRPr/>
              </a:pPr>
              <a:t>‹#›</a:t>
            </a:fld>
            <a:endParaRPr lang="en-GB" altLang="en-US"/>
          </a:p>
        </p:txBody>
      </p:sp>
    </p:spTree>
    <p:extLst>
      <p:ext uri="{BB962C8B-B14F-4D97-AF65-F5344CB8AC3E}">
        <p14:creationId xmlns:p14="http://schemas.microsoft.com/office/powerpoint/2010/main" val="27868005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Content Placeholder 10"/>
          <p:cNvSpPr>
            <a:spLocks noGrp="1"/>
          </p:cNvSpPr>
          <p:nvPr>
            <p:ph sz="quarter" idx="13"/>
          </p:nvPr>
        </p:nvSpPr>
        <p:spPr>
          <a:xfrm>
            <a:off x="1298448" y="2944368"/>
            <a:ext cx="3227832" cy="2779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159AB5-F6AE-439F-5C5D-B3AA549615CD}"/>
              </a:ext>
            </a:extLst>
          </p:cNvPr>
          <p:cNvSpPr>
            <a:spLocks noGrp="1"/>
          </p:cNvSpPr>
          <p:nvPr>
            <p:ph type="dt" sz="half" idx="15"/>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6A944C62-2E05-ACB4-6540-83BF0CFB0E38}"/>
              </a:ext>
            </a:extLst>
          </p:cNvPr>
          <p:cNvSpPr>
            <a:spLocks noGrp="1"/>
          </p:cNvSpPr>
          <p:nvPr>
            <p:ph type="ftr" sz="quarter" idx="16"/>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F781C4D3-B563-D55C-D456-2D762EE0807E}"/>
              </a:ext>
            </a:extLst>
          </p:cNvPr>
          <p:cNvSpPr>
            <a:spLocks noGrp="1"/>
          </p:cNvSpPr>
          <p:nvPr>
            <p:ph type="sldNum" sz="quarter" idx="17"/>
          </p:nvPr>
        </p:nvSpPr>
        <p:spPr/>
        <p:txBody>
          <a:bodyPr/>
          <a:lstStyle>
            <a:lvl1pPr>
              <a:defRPr/>
            </a:lvl1pPr>
          </a:lstStyle>
          <a:p>
            <a:pPr>
              <a:defRPr/>
            </a:pPr>
            <a:fld id="{20D38B02-5B2E-4E68-9850-A5C247DD70CC}" type="slidenum">
              <a:rPr lang="en-GB" altLang="en-US"/>
              <a:pPr>
                <a:defRPr/>
              </a:pPr>
              <a:t>‹#›</a:t>
            </a:fld>
            <a:endParaRPr lang="en-GB" altLang="en-US"/>
          </a:p>
        </p:txBody>
      </p:sp>
    </p:spTree>
    <p:extLst>
      <p:ext uri="{BB962C8B-B14F-4D97-AF65-F5344CB8AC3E}">
        <p14:creationId xmlns:p14="http://schemas.microsoft.com/office/powerpoint/2010/main" val="2293648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20413929-4879-CA5F-FC2E-0EFF51CEB1DE}"/>
              </a:ext>
            </a:extLst>
          </p:cNvPr>
          <p:cNvSpPr>
            <a:spLocks noGrp="1"/>
          </p:cNvSpPr>
          <p:nvPr>
            <p:ph type="dt" sz="half" idx="10"/>
          </p:nvPr>
        </p:nvSpPr>
        <p:spPr/>
        <p:txBody>
          <a:bodyPr/>
          <a:lstStyle>
            <a:lvl1pPr>
              <a:defRPr/>
            </a:lvl1pPr>
          </a:lstStyle>
          <a:p>
            <a:pPr>
              <a:defRPr/>
            </a:pPr>
            <a:endParaRPr lang="en-GB"/>
          </a:p>
        </p:txBody>
      </p:sp>
      <p:sp>
        <p:nvSpPr>
          <p:cNvPr id="4" name="Footer Placeholder 4">
            <a:extLst>
              <a:ext uri="{FF2B5EF4-FFF2-40B4-BE49-F238E27FC236}">
                <a16:creationId xmlns:a16="http://schemas.microsoft.com/office/drawing/2014/main" id="{6E8687EC-1979-D9AA-D8DF-78260EDC7A39}"/>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180836BF-B5C2-1835-56A0-6CE0F9FDD28A}"/>
              </a:ext>
            </a:extLst>
          </p:cNvPr>
          <p:cNvSpPr>
            <a:spLocks noGrp="1"/>
          </p:cNvSpPr>
          <p:nvPr>
            <p:ph type="sldNum" sz="quarter" idx="12"/>
          </p:nvPr>
        </p:nvSpPr>
        <p:spPr/>
        <p:txBody>
          <a:bodyPr/>
          <a:lstStyle>
            <a:lvl1pPr>
              <a:defRPr/>
            </a:lvl1pPr>
          </a:lstStyle>
          <a:p>
            <a:pPr>
              <a:defRPr/>
            </a:pPr>
            <a:fld id="{35D6E04A-AB77-4CF5-AD33-4716EC70231F}" type="slidenum">
              <a:rPr lang="en-GB" altLang="en-US"/>
              <a:pPr>
                <a:defRPr/>
              </a:pPr>
              <a:t>‹#›</a:t>
            </a:fld>
            <a:endParaRPr lang="en-GB" altLang="en-US"/>
          </a:p>
        </p:txBody>
      </p:sp>
    </p:spTree>
    <p:extLst>
      <p:ext uri="{BB962C8B-B14F-4D97-AF65-F5344CB8AC3E}">
        <p14:creationId xmlns:p14="http://schemas.microsoft.com/office/powerpoint/2010/main" val="18169311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EDA1A64-9252-127D-04B4-A56849A00ADE}"/>
              </a:ext>
            </a:extLst>
          </p:cNvPr>
          <p:cNvSpPr>
            <a:spLocks noGrp="1"/>
          </p:cNvSpPr>
          <p:nvPr>
            <p:ph type="dt" sz="half" idx="10"/>
          </p:nvPr>
        </p:nvSpPr>
        <p:spPr/>
        <p:txBody>
          <a:bodyPr/>
          <a:lstStyle>
            <a:lvl1pPr>
              <a:defRPr/>
            </a:lvl1pPr>
          </a:lstStyle>
          <a:p>
            <a:pPr>
              <a:defRPr/>
            </a:pPr>
            <a:endParaRPr lang="en-GB"/>
          </a:p>
        </p:txBody>
      </p:sp>
      <p:sp>
        <p:nvSpPr>
          <p:cNvPr id="3" name="Footer Placeholder 4">
            <a:extLst>
              <a:ext uri="{FF2B5EF4-FFF2-40B4-BE49-F238E27FC236}">
                <a16:creationId xmlns:a16="http://schemas.microsoft.com/office/drawing/2014/main" id="{7BF6D456-C854-26C6-DA26-D17B7EEBFE37}"/>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7588242D-CE26-0246-86FF-985CC52778F3}"/>
              </a:ext>
            </a:extLst>
          </p:cNvPr>
          <p:cNvSpPr>
            <a:spLocks noGrp="1"/>
          </p:cNvSpPr>
          <p:nvPr>
            <p:ph type="sldNum" sz="quarter" idx="12"/>
          </p:nvPr>
        </p:nvSpPr>
        <p:spPr/>
        <p:txBody>
          <a:bodyPr/>
          <a:lstStyle>
            <a:lvl1pPr>
              <a:defRPr/>
            </a:lvl1pPr>
          </a:lstStyle>
          <a:p>
            <a:pPr>
              <a:defRPr/>
            </a:pPr>
            <a:fld id="{CEB5CDCA-B849-4671-A91F-EED20DAB6870}" type="slidenum">
              <a:rPr lang="en-GB" altLang="en-US"/>
              <a:pPr>
                <a:defRPr/>
              </a:pPr>
              <a:t>‹#›</a:t>
            </a:fld>
            <a:endParaRPr lang="en-GB" altLang="en-US"/>
          </a:p>
        </p:txBody>
      </p:sp>
    </p:spTree>
    <p:extLst>
      <p:ext uri="{BB962C8B-B14F-4D97-AF65-F5344CB8AC3E}">
        <p14:creationId xmlns:p14="http://schemas.microsoft.com/office/powerpoint/2010/main" val="4024843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5" name="Group 15">
            <a:extLst>
              <a:ext uri="{FF2B5EF4-FFF2-40B4-BE49-F238E27FC236}">
                <a16:creationId xmlns:a16="http://schemas.microsoft.com/office/drawing/2014/main" id="{D91F885C-F8D9-496B-9A00-E6D530F752CB}"/>
              </a:ext>
            </a:extLst>
          </p:cNvPr>
          <p:cNvGrpSpPr>
            <a:grpSpLocks/>
          </p:cNvGrpSpPr>
          <p:nvPr/>
        </p:nvGrpSpPr>
        <p:grpSpPr bwMode="auto">
          <a:xfrm>
            <a:off x="0" y="0"/>
            <a:ext cx="9144000" cy="6858000"/>
            <a:chOff x="0" y="0"/>
            <a:chExt cx="9144000" cy="6858000"/>
          </a:xfrm>
        </p:grpSpPr>
        <p:sp>
          <p:nvSpPr>
            <p:cNvPr id="6" name="Rectangle 5">
              <a:extLst>
                <a:ext uri="{FF2B5EF4-FFF2-40B4-BE49-F238E27FC236}">
                  <a16:creationId xmlns:a16="http://schemas.microsoft.com/office/drawing/2014/main" id="{63C27CDF-563C-30A5-100E-52A2667852FB}"/>
                </a:ext>
              </a:extLst>
            </p:cNvPr>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Rectangle 6">
              <a:extLst>
                <a:ext uri="{FF2B5EF4-FFF2-40B4-BE49-F238E27FC236}">
                  <a16:creationId xmlns:a16="http://schemas.microsoft.com/office/drawing/2014/main" id="{7B44C462-8A35-8A88-0BC4-17CA0AF09445}"/>
                </a:ext>
              </a:extLst>
            </p:cNvPr>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8" name="Freeform 17">
            <a:extLst>
              <a:ext uri="{FF2B5EF4-FFF2-40B4-BE49-F238E27FC236}">
                <a16:creationId xmlns:a16="http://schemas.microsoft.com/office/drawing/2014/main" id="{115DAB38-6E07-55F7-376C-8468FA562C4E}"/>
              </a:ext>
            </a:extLst>
          </p:cNvPr>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a:extLst>
              <a:ext uri="{FF2B5EF4-FFF2-40B4-BE49-F238E27FC236}">
                <a16:creationId xmlns:a16="http://schemas.microsoft.com/office/drawing/2014/main" id="{BCC3EF4A-290C-511D-CE41-C23BDBFE0818}"/>
              </a:ext>
            </a:extLst>
          </p:cNvPr>
          <p:cNvSpPr/>
          <p:nvPr/>
        </p:nvSpPr>
        <p:spPr>
          <a:xfrm rot="60000">
            <a:off x="4468813" y="604838"/>
            <a:ext cx="3789362" cy="5722937"/>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Rectangle 9">
            <a:extLst>
              <a:ext uri="{FF2B5EF4-FFF2-40B4-BE49-F238E27FC236}">
                <a16:creationId xmlns:a16="http://schemas.microsoft.com/office/drawing/2014/main" id="{31EE1872-1C56-C8E4-7214-B5A63A62C0E1}"/>
              </a:ext>
            </a:extLst>
          </p:cNvPr>
          <p:cNvSpPr/>
          <p:nvPr/>
        </p:nvSpPr>
        <p:spPr>
          <a:xfrm rot="60000">
            <a:off x="4471988" y="603250"/>
            <a:ext cx="3787775" cy="5722938"/>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Rectangle 10">
            <a:extLst>
              <a:ext uri="{FF2B5EF4-FFF2-40B4-BE49-F238E27FC236}">
                <a16:creationId xmlns:a16="http://schemas.microsoft.com/office/drawing/2014/main" id="{DC3D881F-04A2-9A73-A916-7BF5AA93B324}"/>
              </a:ext>
            </a:extLst>
          </p:cNvPr>
          <p:cNvSpPr/>
          <p:nvPr/>
        </p:nvSpPr>
        <p:spPr>
          <a:xfrm rot="21540000">
            <a:off x="749300" y="576263"/>
            <a:ext cx="3789363" cy="5722937"/>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Rectangle 11">
            <a:extLst>
              <a:ext uri="{FF2B5EF4-FFF2-40B4-BE49-F238E27FC236}">
                <a16:creationId xmlns:a16="http://schemas.microsoft.com/office/drawing/2014/main" id="{1B80E04D-87E1-2EDD-3091-9438378FAA60}"/>
              </a:ext>
            </a:extLst>
          </p:cNvPr>
          <p:cNvSpPr/>
          <p:nvPr/>
        </p:nvSpPr>
        <p:spPr>
          <a:xfrm rot="21540000">
            <a:off x="749300" y="576263"/>
            <a:ext cx="3789363" cy="5721350"/>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3" name="Picture 2" descr="C:\Users\Administrator\Desktop\Pushpin Dev\Assets\pushpinLeft.png">
            <a:extLst>
              <a:ext uri="{FF2B5EF4-FFF2-40B4-BE49-F238E27FC236}">
                <a16:creationId xmlns:a16="http://schemas.microsoft.com/office/drawing/2014/main" id="{5FF81F98-C85F-F453-1C03-E1C062965E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35684">
            <a:off x="2371725" y="293688"/>
            <a:ext cx="566738"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 descr="C:\Users\Administrator\Desktop\Pushpin Dev\Assets\pushpinLeft.png">
            <a:extLst>
              <a:ext uri="{FF2B5EF4-FFF2-40B4-BE49-F238E27FC236}">
                <a16:creationId xmlns:a16="http://schemas.microsoft.com/office/drawing/2014/main" id="{364A0F91-5E0F-FA22-C1AB-B1B6DD9E04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096196">
            <a:off x="6280150" y="333375"/>
            <a:ext cx="566738"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en-US"/>
              <a:t>Click to edit Master title style</a:t>
            </a:r>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5" name="Date Placeholder 4">
            <a:extLst>
              <a:ext uri="{FF2B5EF4-FFF2-40B4-BE49-F238E27FC236}">
                <a16:creationId xmlns:a16="http://schemas.microsoft.com/office/drawing/2014/main" id="{EBEA7EAA-C16C-5CD1-5470-44252E50DA90}"/>
              </a:ext>
            </a:extLst>
          </p:cNvPr>
          <p:cNvSpPr>
            <a:spLocks noGrp="1"/>
          </p:cNvSpPr>
          <p:nvPr>
            <p:ph type="dt" sz="half" idx="10"/>
          </p:nvPr>
        </p:nvSpPr>
        <p:spPr>
          <a:xfrm rot="60000">
            <a:off x="6342063" y="5886450"/>
            <a:ext cx="1212850" cy="365125"/>
          </a:xfrm>
        </p:spPr>
        <p:txBody>
          <a:bodyPr/>
          <a:lstStyle>
            <a:lvl1pPr>
              <a:defRPr/>
            </a:lvl1pPr>
          </a:lstStyle>
          <a:p>
            <a:pPr>
              <a:defRPr/>
            </a:pPr>
            <a:endParaRPr lang="en-GB"/>
          </a:p>
        </p:txBody>
      </p:sp>
      <p:sp>
        <p:nvSpPr>
          <p:cNvPr id="16" name="Footer Placeholder 5">
            <a:extLst>
              <a:ext uri="{FF2B5EF4-FFF2-40B4-BE49-F238E27FC236}">
                <a16:creationId xmlns:a16="http://schemas.microsoft.com/office/drawing/2014/main" id="{9277837B-995F-C25B-8ABD-FD3998A15A26}"/>
              </a:ext>
            </a:extLst>
          </p:cNvPr>
          <p:cNvSpPr>
            <a:spLocks noGrp="1"/>
          </p:cNvSpPr>
          <p:nvPr>
            <p:ph type="ftr" sz="quarter" idx="11"/>
          </p:nvPr>
        </p:nvSpPr>
        <p:spPr>
          <a:xfrm rot="21540000">
            <a:off x="914400" y="5829300"/>
            <a:ext cx="3522663" cy="365125"/>
          </a:xfrm>
        </p:spPr>
        <p:txBody>
          <a:bodyPr/>
          <a:lstStyle>
            <a:lvl1pPr>
              <a:defRPr/>
            </a:lvl1pPr>
          </a:lstStyle>
          <a:p>
            <a:pPr>
              <a:defRPr/>
            </a:pPr>
            <a:endParaRPr lang="en-GB"/>
          </a:p>
        </p:txBody>
      </p:sp>
      <p:sp>
        <p:nvSpPr>
          <p:cNvPr id="17" name="Slide Number Placeholder 6">
            <a:extLst>
              <a:ext uri="{FF2B5EF4-FFF2-40B4-BE49-F238E27FC236}">
                <a16:creationId xmlns:a16="http://schemas.microsoft.com/office/drawing/2014/main" id="{7336F536-C061-A546-5BB0-0401AC40FCAD}"/>
              </a:ext>
            </a:extLst>
          </p:cNvPr>
          <p:cNvSpPr>
            <a:spLocks noGrp="1"/>
          </p:cNvSpPr>
          <p:nvPr>
            <p:ph type="sldNum" sz="quarter" idx="12"/>
          </p:nvPr>
        </p:nvSpPr>
        <p:spPr>
          <a:xfrm rot="60000">
            <a:off x="7558088" y="5897563"/>
            <a:ext cx="554037" cy="365125"/>
          </a:xfrm>
        </p:spPr>
        <p:txBody>
          <a:bodyPr/>
          <a:lstStyle>
            <a:lvl1pPr>
              <a:defRPr/>
            </a:lvl1pPr>
          </a:lstStyle>
          <a:p>
            <a:pPr>
              <a:defRPr/>
            </a:pPr>
            <a:fld id="{79C62C28-7030-49A5-BB5F-FA0E58887C0B}" type="slidenum">
              <a:rPr lang="en-GB" altLang="en-US"/>
              <a:pPr>
                <a:defRPr/>
              </a:pPr>
              <a:t>‹#›</a:t>
            </a:fld>
            <a:endParaRPr lang="en-GB" altLang="en-US"/>
          </a:p>
        </p:txBody>
      </p:sp>
    </p:spTree>
    <p:extLst>
      <p:ext uri="{BB962C8B-B14F-4D97-AF65-F5344CB8AC3E}">
        <p14:creationId xmlns:p14="http://schemas.microsoft.com/office/powerpoint/2010/main" val="21777098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5" name="Group 15">
            <a:extLst>
              <a:ext uri="{FF2B5EF4-FFF2-40B4-BE49-F238E27FC236}">
                <a16:creationId xmlns:a16="http://schemas.microsoft.com/office/drawing/2014/main" id="{80EDE097-E30B-97AF-5FAC-08B49A37445F}"/>
              </a:ext>
            </a:extLst>
          </p:cNvPr>
          <p:cNvGrpSpPr>
            <a:grpSpLocks/>
          </p:cNvGrpSpPr>
          <p:nvPr/>
        </p:nvGrpSpPr>
        <p:grpSpPr bwMode="auto">
          <a:xfrm>
            <a:off x="0" y="0"/>
            <a:ext cx="9144000" cy="6858000"/>
            <a:chOff x="0" y="0"/>
            <a:chExt cx="9144000" cy="6858000"/>
          </a:xfrm>
        </p:grpSpPr>
        <p:sp>
          <p:nvSpPr>
            <p:cNvPr id="6" name="Rectangle 5">
              <a:extLst>
                <a:ext uri="{FF2B5EF4-FFF2-40B4-BE49-F238E27FC236}">
                  <a16:creationId xmlns:a16="http://schemas.microsoft.com/office/drawing/2014/main" id="{3FA8CAE2-E83E-11E8-1571-7FF2C2149CED}"/>
                </a:ext>
              </a:extLst>
            </p:cNvPr>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Rectangle 6">
              <a:extLst>
                <a:ext uri="{FF2B5EF4-FFF2-40B4-BE49-F238E27FC236}">
                  <a16:creationId xmlns:a16="http://schemas.microsoft.com/office/drawing/2014/main" id="{534DC0A1-E9C8-AB13-F392-FC11D83CA43B}"/>
                </a:ext>
              </a:extLst>
            </p:cNvPr>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8" name="Freeform 17">
            <a:extLst>
              <a:ext uri="{FF2B5EF4-FFF2-40B4-BE49-F238E27FC236}">
                <a16:creationId xmlns:a16="http://schemas.microsoft.com/office/drawing/2014/main" id="{0FD5BFDC-D8A2-9B41-EF4E-4F6B95635429}"/>
              </a:ext>
            </a:extLst>
          </p:cNvPr>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a:extLst>
              <a:ext uri="{FF2B5EF4-FFF2-40B4-BE49-F238E27FC236}">
                <a16:creationId xmlns:a16="http://schemas.microsoft.com/office/drawing/2014/main" id="{A4B11575-EFB6-2015-E105-AC223C0B6122}"/>
              </a:ext>
            </a:extLst>
          </p:cNvPr>
          <p:cNvSpPr/>
          <p:nvPr/>
        </p:nvSpPr>
        <p:spPr>
          <a:xfrm rot="21540000">
            <a:off x="749300" y="576263"/>
            <a:ext cx="3789363" cy="5722937"/>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Rectangle 9">
            <a:extLst>
              <a:ext uri="{FF2B5EF4-FFF2-40B4-BE49-F238E27FC236}">
                <a16:creationId xmlns:a16="http://schemas.microsoft.com/office/drawing/2014/main" id="{B3A484F4-9F12-F298-C6E6-8D3A292A8B25}"/>
              </a:ext>
            </a:extLst>
          </p:cNvPr>
          <p:cNvSpPr/>
          <p:nvPr/>
        </p:nvSpPr>
        <p:spPr>
          <a:xfrm rot="21540000">
            <a:off x="744538" y="576263"/>
            <a:ext cx="3789362" cy="5721350"/>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Rectangle 10">
            <a:extLst>
              <a:ext uri="{FF2B5EF4-FFF2-40B4-BE49-F238E27FC236}">
                <a16:creationId xmlns:a16="http://schemas.microsoft.com/office/drawing/2014/main" id="{C3878C34-8D64-6C2F-B835-72D3025ACC96}"/>
              </a:ext>
            </a:extLst>
          </p:cNvPr>
          <p:cNvSpPr/>
          <p:nvPr/>
        </p:nvSpPr>
        <p:spPr>
          <a:xfrm rot="60000">
            <a:off x="4468813" y="604838"/>
            <a:ext cx="3789362" cy="5722937"/>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Rectangle 11">
            <a:extLst>
              <a:ext uri="{FF2B5EF4-FFF2-40B4-BE49-F238E27FC236}">
                <a16:creationId xmlns:a16="http://schemas.microsoft.com/office/drawing/2014/main" id="{607470EC-4AE7-ECDA-4EA3-61A6606BF022}"/>
              </a:ext>
            </a:extLst>
          </p:cNvPr>
          <p:cNvSpPr/>
          <p:nvPr/>
        </p:nvSpPr>
        <p:spPr>
          <a:xfrm rot="60000">
            <a:off x="4464050" y="603250"/>
            <a:ext cx="3789363" cy="5722938"/>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3" name="Picture 2" descr="C:\Users\Administrator\Desktop\Pushpin Dev\Assets\pushpinLeft.png">
            <a:extLst>
              <a:ext uri="{FF2B5EF4-FFF2-40B4-BE49-F238E27FC236}">
                <a16:creationId xmlns:a16="http://schemas.microsoft.com/office/drawing/2014/main" id="{C5D7C3AA-0188-4322-4CF1-D44EE2887E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35684">
            <a:off x="2371725" y="293688"/>
            <a:ext cx="566738"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 descr="C:\Users\Administrator\Desktop\Pushpin Dev\Assets\pushpinLeft.png">
            <a:extLst>
              <a:ext uri="{FF2B5EF4-FFF2-40B4-BE49-F238E27FC236}">
                <a16:creationId xmlns:a16="http://schemas.microsoft.com/office/drawing/2014/main" id="{E96ED593-9E3A-3BEF-953D-852CEC1F8B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096196">
            <a:off x="6280150" y="333375"/>
            <a:ext cx="566738"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rtlCol="0">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5" name="Date Placeholder 4">
            <a:extLst>
              <a:ext uri="{FF2B5EF4-FFF2-40B4-BE49-F238E27FC236}">
                <a16:creationId xmlns:a16="http://schemas.microsoft.com/office/drawing/2014/main" id="{C819BA2B-DF18-7E5C-4491-77768DADF69E}"/>
              </a:ext>
            </a:extLst>
          </p:cNvPr>
          <p:cNvSpPr>
            <a:spLocks noGrp="1"/>
          </p:cNvSpPr>
          <p:nvPr>
            <p:ph type="dt" sz="half" idx="10"/>
          </p:nvPr>
        </p:nvSpPr>
        <p:spPr>
          <a:xfrm rot="60000">
            <a:off x="6345238" y="5888038"/>
            <a:ext cx="1214437" cy="365125"/>
          </a:xfrm>
        </p:spPr>
        <p:txBody>
          <a:bodyPr/>
          <a:lstStyle>
            <a:lvl1pPr>
              <a:defRPr/>
            </a:lvl1pPr>
          </a:lstStyle>
          <a:p>
            <a:pPr>
              <a:defRPr/>
            </a:pPr>
            <a:endParaRPr lang="en-GB"/>
          </a:p>
        </p:txBody>
      </p:sp>
      <p:sp>
        <p:nvSpPr>
          <p:cNvPr id="16" name="Footer Placeholder 5">
            <a:extLst>
              <a:ext uri="{FF2B5EF4-FFF2-40B4-BE49-F238E27FC236}">
                <a16:creationId xmlns:a16="http://schemas.microsoft.com/office/drawing/2014/main" id="{2AFD7845-D7CC-F23C-6EFB-76FF2F54C0FC}"/>
              </a:ext>
            </a:extLst>
          </p:cNvPr>
          <p:cNvSpPr>
            <a:spLocks noGrp="1"/>
          </p:cNvSpPr>
          <p:nvPr>
            <p:ph type="ftr" sz="quarter" idx="11"/>
          </p:nvPr>
        </p:nvSpPr>
        <p:spPr>
          <a:xfrm rot="21540000">
            <a:off x="914400" y="5830888"/>
            <a:ext cx="3319463" cy="365125"/>
          </a:xfrm>
        </p:spPr>
        <p:txBody>
          <a:bodyPr/>
          <a:lstStyle>
            <a:lvl1pPr>
              <a:defRPr/>
            </a:lvl1pPr>
          </a:lstStyle>
          <a:p>
            <a:pPr>
              <a:defRPr/>
            </a:pPr>
            <a:endParaRPr lang="en-GB"/>
          </a:p>
        </p:txBody>
      </p:sp>
      <p:sp>
        <p:nvSpPr>
          <p:cNvPr id="17" name="Slide Number Placeholder 6">
            <a:extLst>
              <a:ext uri="{FF2B5EF4-FFF2-40B4-BE49-F238E27FC236}">
                <a16:creationId xmlns:a16="http://schemas.microsoft.com/office/drawing/2014/main" id="{2D5237BA-4F26-90E3-94C6-DF56E051FC32}"/>
              </a:ext>
            </a:extLst>
          </p:cNvPr>
          <p:cNvSpPr>
            <a:spLocks noGrp="1"/>
          </p:cNvSpPr>
          <p:nvPr>
            <p:ph type="sldNum" sz="quarter" idx="12"/>
          </p:nvPr>
        </p:nvSpPr>
        <p:spPr>
          <a:xfrm rot="60000">
            <a:off x="7562850" y="5900738"/>
            <a:ext cx="554038" cy="365125"/>
          </a:xfrm>
        </p:spPr>
        <p:txBody>
          <a:bodyPr/>
          <a:lstStyle>
            <a:lvl1pPr>
              <a:defRPr/>
            </a:lvl1pPr>
          </a:lstStyle>
          <a:p>
            <a:pPr>
              <a:defRPr/>
            </a:pPr>
            <a:fld id="{81090758-426A-40BF-B384-41B0BE887A27}" type="slidenum">
              <a:rPr lang="en-GB" altLang="en-US"/>
              <a:pPr>
                <a:defRPr/>
              </a:pPr>
              <a:t>‹#›</a:t>
            </a:fld>
            <a:endParaRPr lang="en-GB" altLang="en-US"/>
          </a:p>
        </p:txBody>
      </p:sp>
    </p:spTree>
    <p:extLst>
      <p:ext uri="{BB962C8B-B14F-4D97-AF65-F5344CB8AC3E}">
        <p14:creationId xmlns:p14="http://schemas.microsoft.com/office/powerpoint/2010/main" val="2545691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FA5A2C3-5E52-B7A0-0451-AC3849B3D8A9}"/>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10A69476-4405-142A-0276-F3D643D4A9D8}"/>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72A94EA2-BAA1-C4D2-DA6C-C7EACBEEB98A}"/>
              </a:ext>
            </a:extLst>
          </p:cNvPr>
          <p:cNvSpPr>
            <a:spLocks noGrp="1"/>
          </p:cNvSpPr>
          <p:nvPr>
            <p:ph type="sldNum" sz="quarter" idx="12"/>
          </p:nvPr>
        </p:nvSpPr>
        <p:spPr/>
        <p:txBody>
          <a:bodyPr/>
          <a:lstStyle>
            <a:lvl1pPr>
              <a:defRPr/>
            </a:lvl1pPr>
          </a:lstStyle>
          <a:p>
            <a:pPr>
              <a:defRPr/>
            </a:pPr>
            <a:fld id="{D703FAF4-2121-439A-91CE-61A72E5DB82A}" type="slidenum">
              <a:rPr lang="en-GB" altLang="en-US"/>
              <a:pPr>
                <a:defRPr/>
              </a:pPr>
              <a:t>‹#›</a:t>
            </a:fld>
            <a:endParaRPr lang="en-GB" altLang="en-US"/>
          </a:p>
        </p:txBody>
      </p:sp>
    </p:spTree>
    <p:extLst>
      <p:ext uri="{BB962C8B-B14F-4D97-AF65-F5344CB8AC3E}">
        <p14:creationId xmlns:p14="http://schemas.microsoft.com/office/powerpoint/2010/main" val="3536009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A4600D-3295-5A45-9E86-020E14679737}"/>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75D55119-8CC8-E006-C950-C74EE46E4C9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FA5DB7F3-C483-93CF-BC16-332C049766FF}"/>
              </a:ext>
            </a:extLst>
          </p:cNvPr>
          <p:cNvSpPr>
            <a:spLocks noGrp="1"/>
          </p:cNvSpPr>
          <p:nvPr>
            <p:ph type="sldNum" sz="quarter" idx="12"/>
          </p:nvPr>
        </p:nvSpPr>
        <p:spPr/>
        <p:txBody>
          <a:bodyPr/>
          <a:lstStyle>
            <a:lvl1pPr>
              <a:defRPr/>
            </a:lvl1pPr>
          </a:lstStyle>
          <a:p>
            <a:pPr>
              <a:defRPr/>
            </a:pPr>
            <a:fld id="{0A3F9767-EE8A-4408-8EFC-CD0C5E1AF2CB}" type="slidenum">
              <a:rPr lang="en-GB" altLang="en-US"/>
              <a:pPr>
                <a:defRPr/>
              </a:pPr>
              <a:t>‹#›</a:t>
            </a:fld>
            <a:endParaRPr lang="en-GB" altLang="en-US"/>
          </a:p>
        </p:txBody>
      </p:sp>
    </p:spTree>
    <p:extLst>
      <p:ext uri="{BB962C8B-B14F-4D97-AF65-F5344CB8AC3E}">
        <p14:creationId xmlns:p14="http://schemas.microsoft.com/office/powerpoint/2010/main" val="40096487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26418F3-3C9F-4D0A-BBC6-5544A35C8069}" type="datetimeFigureOut">
              <a:rPr lang="en-GB" smtClean="0"/>
              <a:t>02/07/2025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98EA5C-A10C-49F0-963F-12064F66C5CD}"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454409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4.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grpSp>
        <p:nvGrpSpPr>
          <p:cNvPr id="1026" name="Group 15">
            <a:extLst>
              <a:ext uri="{FF2B5EF4-FFF2-40B4-BE49-F238E27FC236}">
                <a16:creationId xmlns:a16="http://schemas.microsoft.com/office/drawing/2014/main" id="{00CAD7C2-CA6A-B995-33EB-4B1C72BDD410}"/>
              </a:ext>
            </a:extLst>
          </p:cNvPr>
          <p:cNvGrpSpPr>
            <a:grpSpLocks/>
          </p:cNvGrpSpPr>
          <p:nvPr/>
        </p:nvGrpSpPr>
        <p:grpSpPr bwMode="auto">
          <a:xfrm>
            <a:off x="0" y="0"/>
            <a:ext cx="9144000" cy="6858000"/>
            <a:chOff x="0" y="0"/>
            <a:chExt cx="9144000" cy="6858000"/>
          </a:xfrm>
        </p:grpSpPr>
        <p:sp>
          <p:nvSpPr>
            <p:cNvPr id="8" name="Rectangle 7">
              <a:extLst>
                <a:ext uri="{FF2B5EF4-FFF2-40B4-BE49-F238E27FC236}">
                  <a16:creationId xmlns:a16="http://schemas.microsoft.com/office/drawing/2014/main" id="{C18B57F8-4CBD-A75A-DA8A-936360C08D3E}"/>
                </a:ext>
              </a:extLst>
            </p:cNvPr>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a:extLst>
                <a:ext uri="{FF2B5EF4-FFF2-40B4-BE49-F238E27FC236}">
                  <a16:creationId xmlns:a16="http://schemas.microsoft.com/office/drawing/2014/main" id="{A1228091-7E68-3C1D-1A5F-716D6F416AA6}"/>
                </a:ext>
              </a:extLst>
            </p:cNvPr>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10" name="Freeform 9">
            <a:extLst>
              <a:ext uri="{FF2B5EF4-FFF2-40B4-BE49-F238E27FC236}">
                <a16:creationId xmlns:a16="http://schemas.microsoft.com/office/drawing/2014/main" id="{0A8CEFC0-9AD3-2089-0884-0213E0FBF226}"/>
              </a:ext>
            </a:extLst>
          </p:cNvPr>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Rectangle 10">
            <a:extLst>
              <a:ext uri="{FF2B5EF4-FFF2-40B4-BE49-F238E27FC236}">
                <a16:creationId xmlns:a16="http://schemas.microsoft.com/office/drawing/2014/main" id="{3982EDEE-6597-F007-0366-6976BC61FA5C}"/>
              </a:ext>
            </a:extLst>
          </p:cNvPr>
          <p:cNvSpPr/>
          <p:nvPr/>
        </p:nvSpPr>
        <p:spPr>
          <a:xfrm>
            <a:off x="731838" y="574675"/>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Rectangle 11">
            <a:extLst>
              <a:ext uri="{FF2B5EF4-FFF2-40B4-BE49-F238E27FC236}">
                <a16:creationId xmlns:a16="http://schemas.microsoft.com/office/drawing/2014/main" id="{FE1A3238-5761-E483-6426-57B3C6C779EC}"/>
              </a:ext>
            </a:extLst>
          </p:cNvPr>
          <p:cNvSpPr/>
          <p:nvPr/>
        </p:nvSpPr>
        <p:spPr>
          <a:xfrm>
            <a:off x="731838" y="576263"/>
            <a:ext cx="7696200" cy="5715000"/>
          </a:xfrm>
          <a:prstGeom prst="rect">
            <a:avLst/>
          </a:prstGeom>
          <a:blipFill dpi="0" rotWithShape="1">
            <a:blip r:embed="rId14"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032" name="Picture 2" descr="C:\Users\Administrator\Desktop\Pushpin Dev\Assets\pushpinLeft.png">
            <a:extLst>
              <a:ext uri="{FF2B5EF4-FFF2-40B4-BE49-F238E27FC236}">
                <a16:creationId xmlns:a16="http://schemas.microsoft.com/office/drawing/2014/main" id="{7FB9AFD0-5E65-F4B5-624E-146EBFDEA7E3}"/>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rot="1435684">
            <a:off x="544513" y="273050"/>
            <a:ext cx="566737"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2" descr="C:\Users\Administrator\Desktop\Pushpin Dev\Assets\pushpinLeft.png">
            <a:extLst>
              <a:ext uri="{FF2B5EF4-FFF2-40B4-BE49-F238E27FC236}">
                <a16:creationId xmlns:a16="http://schemas.microsoft.com/office/drawing/2014/main" id="{60B70A80-ECD9-15F6-74B6-C027C5BD6FC2}"/>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rot="4096196">
            <a:off x="8115300" y="298450"/>
            <a:ext cx="566738"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4" name="Title Placeholder 1">
            <a:extLst>
              <a:ext uri="{FF2B5EF4-FFF2-40B4-BE49-F238E27FC236}">
                <a16:creationId xmlns:a16="http://schemas.microsoft.com/office/drawing/2014/main" id="{98F2F5ED-9AB8-8F35-1D4E-A722FBDD8753}"/>
              </a:ext>
            </a:extLst>
          </p:cNvPr>
          <p:cNvSpPr>
            <a:spLocks noGrp="1"/>
          </p:cNvSpPr>
          <p:nvPr>
            <p:ph type="title"/>
          </p:nvPr>
        </p:nvSpPr>
        <p:spPr bwMode="auto">
          <a:xfrm>
            <a:off x="1095375" y="817563"/>
            <a:ext cx="6964363"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35" name="Text Placeholder 2">
            <a:extLst>
              <a:ext uri="{FF2B5EF4-FFF2-40B4-BE49-F238E27FC236}">
                <a16:creationId xmlns:a16="http://schemas.microsoft.com/office/drawing/2014/main" id="{1A931E56-A7F0-751A-C5F5-15D1B8C65C57}"/>
              </a:ext>
            </a:extLst>
          </p:cNvPr>
          <p:cNvSpPr>
            <a:spLocks noGrp="1"/>
          </p:cNvSpPr>
          <p:nvPr>
            <p:ph type="body" idx="1"/>
          </p:nvPr>
        </p:nvSpPr>
        <p:spPr bwMode="auto">
          <a:xfrm>
            <a:off x="1463675" y="2119313"/>
            <a:ext cx="6196013" cy="360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1F725948-3B5B-9DAD-12E2-93D5CBE02AFC}"/>
              </a:ext>
            </a:extLst>
          </p:cNvPr>
          <p:cNvSpPr>
            <a:spLocks noGrp="1"/>
          </p:cNvSpPr>
          <p:nvPr>
            <p:ph type="dt" sz="half" idx="2"/>
          </p:nvPr>
        </p:nvSpPr>
        <p:spPr>
          <a:xfrm>
            <a:off x="6454775" y="5808663"/>
            <a:ext cx="1212850"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pPr>
              <a:defRPr/>
            </a:pPr>
            <a:endParaRPr lang="en-GB"/>
          </a:p>
        </p:txBody>
      </p:sp>
      <p:sp>
        <p:nvSpPr>
          <p:cNvPr id="5" name="Footer Placeholder 4">
            <a:extLst>
              <a:ext uri="{FF2B5EF4-FFF2-40B4-BE49-F238E27FC236}">
                <a16:creationId xmlns:a16="http://schemas.microsoft.com/office/drawing/2014/main" id="{260A5E75-1090-D748-6CC5-5147A9BFE03B}"/>
              </a:ext>
            </a:extLst>
          </p:cNvPr>
          <p:cNvSpPr>
            <a:spLocks noGrp="1"/>
          </p:cNvSpPr>
          <p:nvPr>
            <p:ph type="ftr" sz="quarter" idx="3"/>
          </p:nvPr>
        </p:nvSpPr>
        <p:spPr>
          <a:xfrm>
            <a:off x="914400" y="5808663"/>
            <a:ext cx="5540375"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pPr>
              <a:defRPr/>
            </a:pPr>
            <a:endParaRPr lang="en-GB"/>
          </a:p>
        </p:txBody>
      </p:sp>
      <p:sp>
        <p:nvSpPr>
          <p:cNvPr id="6" name="Slide Number Placeholder 5">
            <a:extLst>
              <a:ext uri="{FF2B5EF4-FFF2-40B4-BE49-F238E27FC236}">
                <a16:creationId xmlns:a16="http://schemas.microsoft.com/office/drawing/2014/main" id="{A8BE4786-834A-8DF9-ED64-3D591C9DCA38}"/>
              </a:ext>
            </a:extLst>
          </p:cNvPr>
          <p:cNvSpPr>
            <a:spLocks noGrp="1"/>
          </p:cNvSpPr>
          <p:nvPr>
            <p:ph type="sldNum" sz="quarter" idx="4"/>
          </p:nvPr>
        </p:nvSpPr>
        <p:spPr>
          <a:xfrm>
            <a:off x="7670800" y="5808663"/>
            <a:ext cx="554038" cy="365125"/>
          </a:xfrm>
          <a:prstGeom prst="rect">
            <a:avLst/>
          </a:prstGeom>
        </p:spPr>
        <p:txBody>
          <a:bodyPr vert="horz" wrap="square" lIns="91440" tIns="45720" rIns="91440" bIns="45720" numCol="1" anchor="ctr" anchorCtr="0" compatLnSpc="1">
            <a:prstTxWarp prst="textNoShape">
              <a:avLst/>
            </a:prstTxWarp>
          </a:bodyPr>
          <a:lstStyle>
            <a:lvl1pPr algn="r">
              <a:defRPr sz="1400">
                <a:solidFill>
                  <a:schemeClr val="tx2"/>
                </a:solidFill>
                <a:latin typeface="Rage Italic" panose="03070502040507070304" pitchFamily="66" charset="0"/>
              </a:defRPr>
            </a:lvl1pPr>
          </a:lstStyle>
          <a:p>
            <a:pPr>
              <a:defRPr/>
            </a:pPr>
            <a:fld id="{26668284-FBF8-4EB3-AAFC-7098C29E0C1A}"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4134" r:id="rId1"/>
    <p:sldLayoutId id="2147484126" r:id="rId2"/>
    <p:sldLayoutId id="2147484127" r:id="rId3"/>
    <p:sldLayoutId id="2147484128" r:id="rId4"/>
    <p:sldLayoutId id="2147484129" r:id="rId5"/>
    <p:sldLayoutId id="2147484130" r:id="rId6"/>
    <p:sldLayoutId id="2147484131" r:id="rId7"/>
    <p:sldLayoutId id="2147484135" r:id="rId8"/>
    <p:sldLayoutId id="2147484136" r:id="rId9"/>
    <p:sldLayoutId id="2147484132" r:id="rId10"/>
    <p:sldLayoutId id="2147484133" r:id="rId11"/>
    <p:sldLayoutId id="2147484137" r:id="rId1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nstantia" pitchFamily="18" charset="0"/>
        </a:defRPr>
      </a:lvl2pPr>
      <a:lvl3pPr algn="ctr" rtl="0" eaLnBrk="0" fontAlgn="base" hangingPunct="0">
        <a:spcBef>
          <a:spcPct val="0"/>
        </a:spcBef>
        <a:spcAft>
          <a:spcPct val="0"/>
        </a:spcAft>
        <a:defRPr sz="4400">
          <a:solidFill>
            <a:schemeClr val="tx1"/>
          </a:solidFill>
          <a:latin typeface="Constantia" pitchFamily="18" charset="0"/>
        </a:defRPr>
      </a:lvl3pPr>
      <a:lvl4pPr algn="ctr" rtl="0" eaLnBrk="0" fontAlgn="base" hangingPunct="0">
        <a:spcBef>
          <a:spcPct val="0"/>
        </a:spcBef>
        <a:spcAft>
          <a:spcPct val="0"/>
        </a:spcAft>
        <a:defRPr sz="4400">
          <a:solidFill>
            <a:schemeClr val="tx1"/>
          </a:solidFill>
          <a:latin typeface="Constantia" pitchFamily="18" charset="0"/>
        </a:defRPr>
      </a:lvl4pPr>
      <a:lvl5pPr algn="ctr" rtl="0" eaLnBrk="0" fontAlgn="base" hangingPunct="0">
        <a:spcBef>
          <a:spcPct val="0"/>
        </a:spcBef>
        <a:spcAft>
          <a:spcPct val="0"/>
        </a:spcAft>
        <a:defRPr sz="4400">
          <a:solidFill>
            <a:schemeClr val="tx1"/>
          </a:solidFill>
          <a:latin typeface="Constantia" pitchFamily="18"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3050" indent="-273050" algn="l" rtl="0" eaLnBrk="0" fontAlgn="base" hangingPunct="0">
        <a:spcBef>
          <a:spcPct val="20000"/>
        </a:spcBef>
        <a:spcAft>
          <a:spcPct val="0"/>
        </a:spcAft>
        <a:buClr>
          <a:schemeClr val="accent2"/>
        </a:buClr>
        <a:buSzPct val="85000"/>
        <a:buFont typeface="Brush Script MT" panose="03060802040406070304" pitchFamily="66" charset="0"/>
        <a:buChar char="O"/>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anose="03060802040406070304" pitchFamily="66" charset="0"/>
        <a:buChar char="O"/>
        <a:defRPr sz="22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mailto:sendco@barfordstpeters.co.uk"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18.jpe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3E9B5477-B60A-3152-1132-EE6994CEEFFA}"/>
              </a:ext>
            </a:extLst>
          </p:cNvPr>
          <p:cNvSpPr>
            <a:spLocks noGrp="1"/>
          </p:cNvSpPr>
          <p:nvPr>
            <p:ph type="ctrTitle"/>
          </p:nvPr>
        </p:nvSpPr>
        <p:spPr>
          <a:xfrm>
            <a:off x="1475656" y="2102544"/>
            <a:ext cx="6400800" cy="2447925"/>
          </a:xfrm>
        </p:spPr>
        <p:txBody>
          <a:bodyPr/>
          <a:lstStyle/>
          <a:p>
            <a:pPr eaLnBrk="1" hangingPunct="1"/>
            <a:r>
              <a:rPr lang="en-GB" altLang="en-US" b="1" dirty="0">
                <a:latin typeface="Sassoon Infant Std" panose="020B0503020103030203" pitchFamily="34" charset="0"/>
              </a:rPr>
              <a:t>Transition Information Meeting</a:t>
            </a:r>
          </a:p>
        </p:txBody>
      </p:sp>
      <p:sp>
        <p:nvSpPr>
          <p:cNvPr id="7171" name="Rectangle 3">
            <a:extLst>
              <a:ext uri="{FF2B5EF4-FFF2-40B4-BE49-F238E27FC236}">
                <a16:creationId xmlns:a16="http://schemas.microsoft.com/office/drawing/2014/main" id="{C0473782-B857-20EC-B456-D409CB296551}"/>
              </a:ext>
            </a:extLst>
          </p:cNvPr>
          <p:cNvSpPr>
            <a:spLocks noGrp="1"/>
          </p:cNvSpPr>
          <p:nvPr>
            <p:ph type="subTitle" idx="1"/>
          </p:nvPr>
        </p:nvSpPr>
        <p:spPr>
          <a:xfrm>
            <a:off x="1158874" y="4797152"/>
            <a:ext cx="6826250" cy="1003300"/>
          </a:xfrm>
        </p:spPr>
        <p:txBody>
          <a:bodyPr/>
          <a:lstStyle/>
          <a:p>
            <a:pPr eaLnBrk="1" hangingPunct="1"/>
            <a:r>
              <a:rPr lang="en-GB" altLang="en-US" sz="4400" b="1" dirty="0">
                <a:solidFill>
                  <a:srgbClr val="FF0000"/>
                </a:solidFill>
                <a:latin typeface="Sassoon Infant Std" panose="020B0503020103030203" pitchFamily="34" charset="0"/>
              </a:rPr>
              <a:t>Year 5</a:t>
            </a:r>
          </a:p>
        </p:txBody>
      </p:sp>
      <p:pic>
        <p:nvPicPr>
          <p:cNvPr id="7172" name="Picture 3" descr="Logo&#10;&#10;Description automatically generated">
            <a:extLst>
              <a:ext uri="{FF2B5EF4-FFF2-40B4-BE49-F238E27FC236}">
                <a16:creationId xmlns:a16="http://schemas.microsoft.com/office/drawing/2014/main" id="{C3C37212-8A33-A5F5-BA4E-B1EF4B40B1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8737" y="1412776"/>
            <a:ext cx="1406525" cy="1379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A5A8C603-7FCC-3B91-9E70-33CCBA539EBB}"/>
              </a:ext>
            </a:extLst>
          </p:cNvPr>
          <p:cNvSpPr>
            <a:spLocks noGrp="1"/>
          </p:cNvSpPr>
          <p:nvPr>
            <p:ph type="title"/>
          </p:nvPr>
        </p:nvSpPr>
        <p:spPr>
          <a:xfrm>
            <a:off x="0" y="620713"/>
            <a:ext cx="9144000" cy="973137"/>
          </a:xfrm>
        </p:spPr>
        <p:txBody>
          <a:bodyPr/>
          <a:lstStyle/>
          <a:p>
            <a:pPr eaLnBrk="1" hangingPunct="1"/>
            <a:r>
              <a:rPr lang="en-GB" altLang="en-US" b="1" dirty="0">
                <a:latin typeface="Sassoon Infant Std" panose="020B0503020103030203" pitchFamily="34" charset="0"/>
              </a:rPr>
              <a:t>Staff Team</a:t>
            </a:r>
          </a:p>
        </p:txBody>
      </p:sp>
      <p:sp>
        <p:nvSpPr>
          <p:cNvPr id="4099" name="Content Placeholder 2">
            <a:extLst>
              <a:ext uri="{FF2B5EF4-FFF2-40B4-BE49-F238E27FC236}">
                <a16:creationId xmlns:a16="http://schemas.microsoft.com/office/drawing/2014/main" id="{D6DB83CB-103E-DE3A-49C9-9D9D65088349}"/>
              </a:ext>
            </a:extLst>
          </p:cNvPr>
          <p:cNvSpPr>
            <a:spLocks noGrp="1"/>
          </p:cNvSpPr>
          <p:nvPr>
            <p:ph idx="1"/>
          </p:nvPr>
        </p:nvSpPr>
        <p:spPr>
          <a:xfrm>
            <a:off x="755650" y="1628775"/>
            <a:ext cx="7696200" cy="5040313"/>
          </a:xfrm>
        </p:spPr>
        <p:txBody>
          <a:bodyPr rtlCol="0">
            <a:normAutofit/>
          </a:bodyPr>
          <a:lstStyle/>
          <a:p>
            <a:pPr marL="274320" indent="-274320" eaLnBrk="1" fontAlgn="auto" hangingPunct="1">
              <a:spcAft>
                <a:spcPts val="0"/>
              </a:spcAft>
              <a:defRPr/>
            </a:pPr>
            <a:endParaRPr lang="en-GB" sz="2200" b="1" dirty="0">
              <a:latin typeface="Sassoon Infant Std" panose="020B0503020103030203" pitchFamily="34" charset="0"/>
            </a:endParaRPr>
          </a:p>
          <a:p>
            <a:pPr marL="274320" indent="-274320" eaLnBrk="1" fontAlgn="auto" hangingPunct="1">
              <a:spcAft>
                <a:spcPts val="0"/>
              </a:spcAft>
              <a:defRPr/>
            </a:pPr>
            <a:r>
              <a:rPr lang="en-GB" sz="2200" b="1" dirty="0">
                <a:latin typeface="Sassoon Infant Std" panose="020B0503020103030203" pitchFamily="34" charset="0"/>
              </a:rPr>
              <a:t>Class Teacher: </a:t>
            </a:r>
            <a:r>
              <a:rPr lang="en-GB" sz="2200" dirty="0">
                <a:latin typeface="Sassoon Infant Std" panose="020B0503020103030203" pitchFamily="34" charset="0"/>
              </a:rPr>
              <a:t>Miss Newman</a:t>
            </a:r>
          </a:p>
          <a:p>
            <a:pPr marL="274320" indent="-274320" eaLnBrk="1" fontAlgn="auto" hangingPunct="1">
              <a:spcAft>
                <a:spcPts val="0"/>
              </a:spcAft>
              <a:defRPr/>
            </a:pPr>
            <a:r>
              <a:rPr lang="en-GB" sz="2200" b="1" dirty="0">
                <a:latin typeface="Sassoon Infant Std" panose="020B0503020103030203" pitchFamily="34" charset="0"/>
              </a:rPr>
              <a:t>Teaching Assistant/s : </a:t>
            </a:r>
            <a:r>
              <a:rPr lang="en-GB" sz="2200" dirty="0">
                <a:latin typeface="Sassoon Infant Std" panose="020B0503020103030203" pitchFamily="34" charset="0"/>
              </a:rPr>
              <a:t>Mrs Powell (Mon-Tues)</a:t>
            </a:r>
          </a:p>
          <a:p>
            <a:pPr marL="274320" indent="-274320" eaLnBrk="1" fontAlgn="auto" hangingPunct="1">
              <a:spcAft>
                <a:spcPts val="0"/>
              </a:spcAft>
              <a:defRPr/>
            </a:pPr>
            <a:r>
              <a:rPr lang="en-GB" sz="2200" b="1" dirty="0">
                <a:latin typeface="Sassoon Infant Std" panose="020B0503020103030203" pitchFamily="34" charset="0"/>
              </a:rPr>
              <a:t>Mrs Mary Baker</a:t>
            </a:r>
            <a:r>
              <a:rPr lang="en-GB" sz="2200" dirty="0">
                <a:latin typeface="Sassoon Infant Std" panose="020B0503020103030203" pitchFamily="34" charset="0"/>
              </a:rPr>
              <a:t>: Head Teacher</a:t>
            </a:r>
            <a:endParaRPr lang="en-GB" sz="1200" dirty="0">
              <a:latin typeface="Sassoon Infant Std" panose="020B0503020103030203" pitchFamily="34" charset="0"/>
            </a:endParaRPr>
          </a:p>
          <a:p>
            <a:pPr marL="274320" indent="-274320" eaLnBrk="1" fontAlgn="auto" hangingPunct="1">
              <a:spcAft>
                <a:spcPts val="0"/>
              </a:spcAft>
              <a:defRPr/>
            </a:pPr>
            <a:r>
              <a:rPr lang="en-GB" sz="2200" b="1" dirty="0">
                <a:latin typeface="Sassoon Infant Std" panose="020B0503020103030203" pitchFamily="34" charset="0"/>
              </a:rPr>
              <a:t>Mrs Lucy Rose: </a:t>
            </a:r>
            <a:r>
              <a:rPr lang="en-GB" sz="2200" dirty="0">
                <a:latin typeface="Sassoon Infant Std" panose="020B0503020103030203" pitchFamily="34" charset="0"/>
              </a:rPr>
              <a:t>Deputy Head Teacher and SENDCO</a:t>
            </a:r>
          </a:p>
          <a:p>
            <a:pPr marL="274320" indent="-274320" eaLnBrk="1" fontAlgn="auto" hangingPunct="1">
              <a:spcAft>
                <a:spcPts val="0"/>
              </a:spcAft>
              <a:defRPr/>
            </a:pPr>
            <a:endParaRPr lang="en-GB" sz="2200" dirty="0">
              <a:latin typeface="Sassoon Infant Std" panose="020B0503020103030203" pitchFamily="34" charset="0"/>
            </a:endParaRPr>
          </a:p>
          <a:p>
            <a:pPr marL="274320" indent="-274320" eaLnBrk="1" fontAlgn="auto" hangingPunct="1">
              <a:spcAft>
                <a:spcPts val="0"/>
              </a:spcAft>
              <a:defRPr/>
            </a:pPr>
            <a:r>
              <a:rPr lang="en-GB" sz="2200" b="1" dirty="0">
                <a:latin typeface="Sassoon Infant Std" panose="020B0503020103030203" pitchFamily="34" charset="0"/>
              </a:rPr>
              <a:t>Designated Safeguarding Leads:</a:t>
            </a:r>
          </a:p>
          <a:p>
            <a:pPr marL="0" indent="0" eaLnBrk="1" fontAlgn="auto" hangingPunct="1">
              <a:spcAft>
                <a:spcPts val="0"/>
              </a:spcAft>
              <a:buNone/>
              <a:defRPr/>
            </a:pPr>
            <a:r>
              <a:rPr lang="en-GB" sz="2200" dirty="0">
                <a:latin typeface="Sassoon Infant Std" panose="020B0503020103030203" pitchFamily="34" charset="0"/>
              </a:rPr>
              <a:t>Mrs Baker, Mrs Rose, Mrs Bunn &amp; Miss Richards</a:t>
            </a:r>
          </a:p>
          <a:p>
            <a:pPr marL="0" indent="0" eaLnBrk="1" fontAlgn="auto" hangingPunct="1">
              <a:spcAft>
                <a:spcPts val="0"/>
              </a:spcAft>
              <a:buFont typeface="Brush Script MT" panose="03060802040406070304" pitchFamily="66" charset="0"/>
              <a:buNone/>
              <a:defRPr/>
            </a:pPr>
            <a:endParaRPr lang="en-GB" sz="2200" dirty="0">
              <a:latin typeface="Sassoon Infant Std" panose="020B0503020103030203" pitchFamily="34" charset="0"/>
            </a:endParaRPr>
          </a:p>
          <a:p>
            <a:pPr marL="0" indent="0" eaLnBrk="1" fontAlgn="auto" hangingPunct="1">
              <a:spcAft>
                <a:spcPts val="0"/>
              </a:spcAft>
              <a:buFontTx/>
              <a:buNone/>
              <a:defRPr/>
            </a:pPr>
            <a:endParaRPr lang="en-GB" sz="1400" dirty="0">
              <a:latin typeface="Sassoon Infant Std" panose="020B0503020103030203" pitchFamily="34" charset="0"/>
            </a:endParaRPr>
          </a:p>
          <a:p>
            <a:pPr marL="0" indent="0" eaLnBrk="1" fontAlgn="auto" hangingPunct="1">
              <a:spcAft>
                <a:spcPts val="0"/>
              </a:spcAft>
              <a:buFont typeface="Brush Script MT" panose="03060802040406070304" pitchFamily="66" charset="0"/>
              <a:buNone/>
              <a:defRPr/>
            </a:pPr>
            <a:endParaRPr lang="en-GB" sz="2200" dirty="0">
              <a:latin typeface="Sassoon Infant Std" panose="020B0503020103030203" pitchFamily="34" charset="0"/>
            </a:endParaRPr>
          </a:p>
          <a:p>
            <a:pPr marL="0" indent="0" eaLnBrk="1" fontAlgn="auto" hangingPunct="1">
              <a:spcAft>
                <a:spcPts val="0"/>
              </a:spcAft>
              <a:buFont typeface="Brush Script MT" panose="03060802040406070304" pitchFamily="66" charset="0"/>
              <a:buNone/>
              <a:defRPr/>
            </a:pPr>
            <a:endParaRPr lang="en-GB" sz="2200" dirty="0">
              <a:latin typeface="Century Gothic" panose="020B0502020202020204" pitchFamily="34" charset="0"/>
            </a:endParaRPr>
          </a:p>
        </p:txBody>
      </p:sp>
      <p:pic>
        <p:nvPicPr>
          <p:cNvPr id="2" name="Picture 1">
            <a:extLst>
              <a:ext uri="{FF2B5EF4-FFF2-40B4-BE49-F238E27FC236}">
                <a16:creationId xmlns:a16="http://schemas.microsoft.com/office/drawing/2014/main" id="{C1E6A7F4-CDED-BF62-F0FF-9DB542EAFCD9}"/>
              </a:ext>
            </a:extLst>
          </p:cNvPr>
          <p:cNvPicPr>
            <a:picLocks noChangeAspect="1"/>
          </p:cNvPicPr>
          <p:nvPr/>
        </p:nvPicPr>
        <p:blipFill>
          <a:blip r:embed="rId3"/>
          <a:stretch>
            <a:fillRect/>
          </a:stretch>
        </p:blipFill>
        <p:spPr>
          <a:xfrm>
            <a:off x="3779912" y="5229225"/>
            <a:ext cx="1402202" cy="137781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ECFC969D-BFCE-8D03-CDEC-781214D23F14}"/>
              </a:ext>
            </a:extLst>
          </p:cNvPr>
          <p:cNvSpPr>
            <a:spLocks noGrp="1"/>
          </p:cNvSpPr>
          <p:nvPr>
            <p:ph type="title"/>
          </p:nvPr>
        </p:nvSpPr>
        <p:spPr>
          <a:xfrm>
            <a:off x="1096963" y="549275"/>
            <a:ext cx="6870700" cy="900113"/>
          </a:xfrm>
        </p:spPr>
        <p:txBody>
          <a:bodyPr/>
          <a:lstStyle/>
          <a:p>
            <a:pPr eaLnBrk="1" hangingPunct="1"/>
            <a:r>
              <a:rPr lang="en-GB" altLang="en-US" b="1" dirty="0">
                <a:latin typeface="Sassoon Infant Std" panose="020B0503020103030203" pitchFamily="34" charset="0"/>
              </a:rPr>
              <a:t>Communication</a:t>
            </a:r>
            <a:endParaRPr lang="en-US" altLang="en-US" b="1" dirty="0">
              <a:latin typeface="Sassoon Infant Std" panose="020B0503020103030203" pitchFamily="34" charset="0"/>
            </a:endParaRPr>
          </a:p>
        </p:txBody>
      </p:sp>
      <p:sp>
        <p:nvSpPr>
          <p:cNvPr id="12291" name="Content Placeholder 2">
            <a:extLst>
              <a:ext uri="{FF2B5EF4-FFF2-40B4-BE49-F238E27FC236}">
                <a16:creationId xmlns:a16="http://schemas.microsoft.com/office/drawing/2014/main" id="{8E9B8A18-6B4A-6591-53E5-2D6537CDFE78}"/>
              </a:ext>
            </a:extLst>
          </p:cNvPr>
          <p:cNvSpPr>
            <a:spLocks noGrp="1"/>
          </p:cNvSpPr>
          <p:nvPr>
            <p:ph idx="1"/>
          </p:nvPr>
        </p:nvSpPr>
        <p:spPr>
          <a:xfrm>
            <a:off x="899319" y="1468972"/>
            <a:ext cx="7265987" cy="3929062"/>
          </a:xfrm>
        </p:spPr>
        <p:txBody>
          <a:bodyPr/>
          <a:lstStyle/>
          <a:p>
            <a:r>
              <a:rPr lang="en-GB" sz="2000" dirty="0">
                <a:latin typeface="Sassoon Infant Std" panose="020B0503020103030203" pitchFamily="34" charset="0"/>
              </a:rPr>
              <a:t>Please do not feel you have to wait until parents evening if you have any concerns regarding your child. We would encourage you to make an appointment with your child’s class teacher at a mutually convenient time.</a:t>
            </a:r>
          </a:p>
          <a:p>
            <a:r>
              <a:rPr lang="en-GB" sz="2000" dirty="0">
                <a:latin typeface="Sassoon Infant Std" panose="020B0503020103030203" pitchFamily="34" charset="0"/>
              </a:rPr>
              <a:t>Short messages can be passed on in the morning before school.</a:t>
            </a:r>
          </a:p>
          <a:p>
            <a:r>
              <a:rPr lang="en-GB" sz="2000" dirty="0">
                <a:latin typeface="Sassoon Infant Std" panose="020B0503020103030203" pitchFamily="34" charset="0"/>
              </a:rPr>
              <a:t>You can email the class teacher at </a:t>
            </a:r>
            <a:r>
              <a:rPr lang="en-GB" sz="2000" b="1" dirty="0">
                <a:latin typeface="Sassoon Infant Std" panose="020B0503020103030203" pitchFamily="34" charset="0"/>
              </a:rPr>
              <a:t>year5@barfordstpeters.co.uk </a:t>
            </a:r>
            <a:r>
              <a:rPr lang="en-GB" sz="2000" dirty="0">
                <a:latin typeface="Sassoon Infant Std" panose="020B0503020103030203" pitchFamily="34" charset="0"/>
              </a:rPr>
              <a:t>but please be aware we are teaching during the day and will endeavour to respond within 24 hours. </a:t>
            </a:r>
          </a:p>
          <a:p>
            <a:r>
              <a:rPr lang="en-GB" sz="2000" dirty="0">
                <a:latin typeface="Sassoon Infant Std" panose="020B0503020103030203" pitchFamily="34" charset="0"/>
              </a:rPr>
              <a:t>Updates relating to class activities are regularly posted on twitter - @barfordstpeters and the school website. </a:t>
            </a:r>
          </a:p>
          <a:p>
            <a:r>
              <a:rPr lang="en-GB" sz="2000" dirty="0">
                <a:latin typeface="Sassoon Infant Std" panose="020B0503020103030203" pitchFamily="34" charset="0"/>
              </a:rPr>
              <a:t>To contact Mrs Rose for SEND related queries, please email </a:t>
            </a:r>
            <a:r>
              <a:rPr lang="en-GB" sz="2000" dirty="0">
                <a:latin typeface="Sassoon Infant Std" panose="020B0503020103030203" pitchFamily="34" charset="0"/>
                <a:hlinkClick r:id="rId3"/>
              </a:rPr>
              <a:t>sendco@barfordstpeters.co.uk</a:t>
            </a:r>
            <a:r>
              <a:rPr lang="en-GB" sz="2000" dirty="0">
                <a:latin typeface="Sassoon Infant Std" panose="020B0503020103030203" pitchFamily="34" charset="0"/>
              </a:rPr>
              <a:t> </a:t>
            </a:r>
          </a:p>
        </p:txBody>
      </p:sp>
      <p:pic>
        <p:nvPicPr>
          <p:cNvPr id="6" name="Picture 5">
            <a:extLst>
              <a:ext uri="{FF2B5EF4-FFF2-40B4-BE49-F238E27FC236}">
                <a16:creationId xmlns:a16="http://schemas.microsoft.com/office/drawing/2014/main" id="{C68FBE9F-B9FC-FFCB-230B-D7C1EEDAA288}"/>
              </a:ext>
            </a:extLst>
          </p:cNvPr>
          <p:cNvPicPr>
            <a:picLocks noChangeAspect="1"/>
          </p:cNvPicPr>
          <p:nvPr/>
        </p:nvPicPr>
        <p:blipFill>
          <a:blip r:embed="rId4"/>
          <a:stretch>
            <a:fillRect/>
          </a:stretch>
        </p:blipFill>
        <p:spPr>
          <a:xfrm>
            <a:off x="7380312" y="5229200"/>
            <a:ext cx="963055" cy="946306"/>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
            <a:extLst>
              <a:ext uri="{FF2B5EF4-FFF2-40B4-BE49-F238E27FC236}">
                <a16:creationId xmlns:a16="http://schemas.microsoft.com/office/drawing/2014/main" id="{D742A930-216F-AF12-512D-2EC953A989E2}"/>
              </a:ext>
            </a:extLst>
          </p:cNvPr>
          <p:cNvSpPr>
            <a:spLocks noChangeArrowheads="1"/>
          </p:cNvSpPr>
          <p:nvPr/>
        </p:nvSpPr>
        <p:spPr bwMode="auto">
          <a:xfrm>
            <a:off x="971550" y="836613"/>
            <a:ext cx="72723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a:spcBef>
                <a:spcPct val="0"/>
              </a:spcBef>
              <a:buClrTx/>
              <a:buSzTx/>
              <a:buFontTx/>
              <a:buNone/>
            </a:pPr>
            <a:r>
              <a:rPr lang="en-GB" altLang="en-US" sz="1800" dirty="0">
                <a:solidFill>
                  <a:srgbClr val="000000"/>
                </a:solidFill>
                <a:latin typeface="Calibri" panose="020F0502020204030204" pitchFamily="34" charset="0"/>
                <a:ea typeface="Calibri" panose="020F0502020204030204" pitchFamily="34" charset="0"/>
                <a:cs typeface="Tahoma" panose="020B0604030504040204" pitchFamily="34" charset="0"/>
              </a:rPr>
              <a:t> </a:t>
            </a:r>
            <a:endParaRPr lang="en-GB" altLang="en-US" sz="1800" dirty="0">
              <a:solidFill>
                <a:srgbClr val="000000"/>
              </a:solidFill>
              <a:latin typeface="Tahoma" panose="020B0604030504040204" pitchFamily="34" charset="0"/>
              <a:ea typeface="Calibri" panose="020F0502020204030204" pitchFamily="34" charset="0"/>
              <a:cs typeface="Tahoma" panose="020B0604030504040204" pitchFamily="34" charset="0"/>
            </a:endParaRPr>
          </a:p>
        </p:txBody>
      </p:sp>
      <p:pic>
        <p:nvPicPr>
          <p:cNvPr id="2" name="Picture 1">
            <a:extLst>
              <a:ext uri="{FF2B5EF4-FFF2-40B4-BE49-F238E27FC236}">
                <a16:creationId xmlns:a16="http://schemas.microsoft.com/office/drawing/2014/main" id="{52F61DA5-5A72-4FF4-C0BA-BBD5253A2ED6}"/>
              </a:ext>
            </a:extLst>
          </p:cNvPr>
          <p:cNvPicPr>
            <a:picLocks noChangeAspect="1"/>
          </p:cNvPicPr>
          <p:nvPr/>
        </p:nvPicPr>
        <p:blipFill>
          <a:blip r:embed="rId3"/>
          <a:stretch>
            <a:fillRect/>
          </a:stretch>
        </p:blipFill>
        <p:spPr>
          <a:xfrm>
            <a:off x="4067944" y="5332479"/>
            <a:ext cx="1402202" cy="1377815"/>
          </a:xfrm>
          <a:prstGeom prst="rect">
            <a:avLst/>
          </a:prstGeom>
        </p:spPr>
      </p:pic>
      <p:sp>
        <p:nvSpPr>
          <p:cNvPr id="4" name="TextBox 3">
            <a:extLst>
              <a:ext uri="{FF2B5EF4-FFF2-40B4-BE49-F238E27FC236}">
                <a16:creationId xmlns:a16="http://schemas.microsoft.com/office/drawing/2014/main" id="{941B92D0-F96E-34BE-268E-9A6BA76EEA52}"/>
              </a:ext>
            </a:extLst>
          </p:cNvPr>
          <p:cNvSpPr txBox="1"/>
          <p:nvPr/>
        </p:nvSpPr>
        <p:spPr>
          <a:xfrm>
            <a:off x="971550" y="1124744"/>
            <a:ext cx="7128842" cy="4124206"/>
          </a:xfrm>
          <a:prstGeom prst="rect">
            <a:avLst/>
          </a:prstGeom>
          <a:noFill/>
        </p:spPr>
        <p:txBody>
          <a:bodyPr wrap="square">
            <a:spAutoFit/>
          </a:bodyPr>
          <a:lstStyle/>
          <a:p>
            <a:pPr marL="45720" indent="0" algn="ctr">
              <a:buNone/>
            </a:pPr>
            <a:r>
              <a:rPr lang="en-GB" dirty="0"/>
              <a:t> </a:t>
            </a:r>
            <a:endParaRPr lang="en-GB" sz="2800" dirty="0"/>
          </a:p>
          <a:p>
            <a:pPr marL="45720" indent="0" algn="ctr">
              <a:buNone/>
            </a:pPr>
            <a:endParaRPr lang="en-GB" dirty="0"/>
          </a:p>
          <a:p>
            <a:pPr marL="285750" indent="-285750">
              <a:buFont typeface="Arial" panose="020B0604020202020204" pitchFamily="34" charset="0"/>
              <a:buChar char="•"/>
            </a:pPr>
            <a:r>
              <a:rPr lang="en-GB" dirty="0">
                <a:latin typeface="Sassoon Infant Std" panose="020B0503020103030203" pitchFamily="34" charset="0"/>
              </a:rPr>
              <a:t>Children should arrive at school at 8.30am </a:t>
            </a:r>
          </a:p>
          <a:p>
            <a:pPr marL="285750" indent="-285750">
              <a:buFont typeface="Arial" panose="020B0604020202020204" pitchFamily="34" charset="0"/>
              <a:buChar char="•"/>
            </a:pPr>
            <a:r>
              <a:rPr lang="en-GB" dirty="0">
                <a:latin typeface="Sassoon Infant Std" panose="020B0503020103030203" pitchFamily="34" charset="0"/>
              </a:rPr>
              <a:t>Please say goodbye to children on the playground. </a:t>
            </a:r>
          </a:p>
          <a:p>
            <a:pPr marL="285750" indent="-285750">
              <a:buFont typeface="Arial" panose="020B0604020202020204" pitchFamily="34" charset="0"/>
              <a:buChar char="•"/>
            </a:pPr>
            <a:r>
              <a:rPr lang="en-GB" dirty="0">
                <a:latin typeface="Sassoon Infant Std" panose="020B0503020103030203" pitchFamily="34" charset="0"/>
              </a:rPr>
              <a:t>Doors will close at 8.45am and children will be marked as late after this time. </a:t>
            </a:r>
          </a:p>
          <a:p>
            <a:pPr marL="285750" indent="-285750">
              <a:buFont typeface="Arial" panose="020B0604020202020204" pitchFamily="34" charset="0"/>
              <a:buChar char="•"/>
            </a:pPr>
            <a:r>
              <a:rPr lang="en-GB" dirty="0">
                <a:latin typeface="Sassoon Infant Std" panose="020B0503020103030203" pitchFamily="34" charset="0"/>
              </a:rPr>
              <a:t>Children will be dismissed from the KS2 playground. Each child will be dismissed once the teacher is able to see their designated adult. For safety reasons, please inform the class teacher if a different adult will be collecting your child. Teachers will not dismiss your child to anyone unless they have prior consent.</a:t>
            </a:r>
          </a:p>
          <a:p>
            <a:pPr marL="285750" indent="-285750">
              <a:buFont typeface="Arial" panose="020B0604020202020204" pitchFamily="34" charset="0"/>
              <a:buChar char="•"/>
            </a:pPr>
            <a:r>
              <a:rPr lang="en-GB" dirty="0">
                <a:solidFill>
                  <a:srgbClr val="FF0000"/>
                </a:solidFill>
                <a:latin typeface="Sassoon Infant Std" panose="020B0503020103030203" pitchFamily="34" charset="0"/>
              </a:rPr>
              <a:t>In Year 6, children may walk home by themselves, however we must receive written permission (emailed is fine) from you before they will be allowed to do so. </a:t>
            </a:r>
          </a:p>
        </p:txBody>
      </p:sp>
      <p:sp>
        <p:nvSpPr>
          <p:cNvPr id="5" name="Title 1">
            <a:extLst>
              <a:ext uri="{FF2B5EF4-FFF2-40B4-BE49-F238E27FC236}">
                <a16:creationId xmlns:a16="http://schemas.microsoft.com/office/drawing/2014/main" id="{C2B20101-F9EC-BABA-0120-7EC7079622A8}"/>
              </a:ext>
            </a:extLst>
          </p:cNvPr>
          <p:cNvSpPr txBox="1">
            <a:spLocks/>
          </p:cNvSpPr>
          <p:nvPr/>
        </p:nvSpPr>
        <p:spPr>
          <a:xfrm>
            <a:off x="1259632" y="692696"/>
            <a:ext cx="6512511" cy="1143000"/>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nstantia" pitchFamily="18" charset="0"/>
              </a:defRPr>
            </a:lvl2pPr>
            <a:lvl3pPr algn="ctr" rtl="0" eaLnBrk="0" fontAlgn="base" hangingPunct="0">
              <a:spcBef>
                <a:spcPct val="0"/>
              </a:spcBef>
              <a:spcAft>
                <a:spcPct val="0"/>
              </a:spcAft>
              <a:defRPr sz="4400">
                <a:solidFill>
                  <a:schemeClr val="tx1"/>
                </a:solidFill>
                <a:latin typeface="Constantia" pitchFamily="18" charset="0"/>
              </a:defRPr>
            </a:lvl3pPr>
            <a:lvl4pPr algn="ctr" rtl="0" eaLnBrk="0" fontAlgn="base" hangingPunct="0">
              <a:spcBef>
                <a:spcPct val="0"/>
              </a:spcBef>
              <a:spcAft>
                <a:spcPct val="0"/>
              </a:spcAft>
              <a:defRPr sz="4400">
                <a:solidFill>
                  <a:schemeClr val="tx1"/>
                </a:solidFill>
                <a:latin typeface="Constantia" pitchFamily="18" charset="0"/>
              </a:defRPr>
            </a:lvl4pPr>
            <a:lvl5pPr algn="ctr" rtl="0" eaLnBrk="0" fontAlgn="base" hangingPunct="0">
              <a:spcBef>
                <a:spcPct val="0"/>
              </a:spcBef>
              <a:spcAft>
                <a:spcPct val="0"/>
              </a:spcAft>
              <a:defRPr sz="4400">
                <a:solidFill>
                  <a:schemeClr val="tx1"/>
                </a:solidFill>
                <a:latin typeface="Constantia" pitchFamily="18"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a:latin typeface="Sassoon Infant Std" panose="020B0503020103030203" pitchFamily="34" charset="0"/>
              </a:rPr>
              <a:t>The School Day</a:t>
            </a:r>
          </a:p>
        </p:txBody>
      </p:sp>
      <p:pic>
        <p:nvPicPr>
          <p:cNvPr id="6" name="Picture 5">
            <a:extLst>
              <a:ext uri="{FF2B5EF4-FFF2-40B4-BE49-F238E27FC236}">
                <a16:creationId xmlns:a16="http://schemas.microsoft.com/office/drawing/2014/main" id="{993879DD-801A-F4D3-4DF5-0ECB8D9E38F4}"/>
              </a:ext>
            </a:extLst>
          </p:cNvPr>
          <p:cNvPicPr>
            <a:picLocks noChangeAspect="1"/>
          </p:cNvPicPr>
          <p:nvPr/>
        </p:nvPicPr>
        <p:blipFill>
          <a:blip r:embed="rId4"/>
          <a:stretch>
            <a:fillRect/>
          </a:stretch>
        </p:blipFill>
        <p:spPr>
          <a:xfrm>
            <a:off x="1376704" y="666402"/>
            <a:ext cx="1085182" cy="1079086"/>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18AC1A0-23C8-BDDB-E64A-9F918E8D461A}"/>
              </a:ext>
            </a:extLst>
          </p:cNvPr>
          <p:cNvSpPr txBox="1"/>
          <p:nvPr/>
        </p:nvSpPr>
        <p:spPr>
          <a:xfrm>
            <a:off x="2123728" y="836712"/>
            <a:ext cx="4572000" cy="584775"/>
          </a:xfrm>
          <a:prstGeom prst="rect">
            <a:avLst/>
          </a:prstGeom>
          <a:noFill/>
        </p:spPr>
        <p:txBody>
          <a:bodyPr wrap="square">
            <a:spAutoFit/>
          </a:bodyPr>
          <a:lstStyle/>
          <a:p>
            <a:pPr algn="ctr"/>
            <a:r>
              <a:rPr lang="en-GB" sz="3200" b="1" dirty="0">
                <a:latin typeface="Sassoon Infant Std" panose="020B0503020103030203" pitchFamily="34" charset="0"/>
              </a:rPr>
              <a:t>Smartphone free site</a:t>
            </a:r>
          </a:p>
        </p:txBody>
      </p:sp>
      <p:sp>
        <p:nvSpPr>
          <p:cNvPr id="5" name="TextBox 4">
            <a:extLst>
              <a:ext uri="{FF2B5EF4-FFF2-40B4-BE49-F238E27FC236}">
                <a16:creationId xmlns:a16="http://schemas.microsoft.com/office/drawing/2014/main" id="{BDA92EED-9CE0-6788-87B4-DFF5B9B078FD}"/>
              </a:ext>
            </a:extLst>
          </p:cNvPr>
          <p:cNvSpPr txBox="1"/>
          <p:nvPr/>
        </p:nvSpPr>
        <p:spPr>
          <a:xfrm>
            <a:off x="971600" y="1916832"/>
            <a:ext cx="7344816" cy="1754326"/>
          </a:xfrm>
          <a:prstGeom prst="rect">
            <a:avLst/>
          </a:prstGeom>
          <a:noFill/>
        </p:spPr>
        <p:txBody>
          <a:bodyPr wrap="square">
            <a:spAutoFit/>
          </a:bodyPr>
          <a:lstStyle/>
          <a:p>
            <a:pPr algn="ctr"/>
            <a:r>
              <a:rPr lang="en-GB" b="1" dirty="0">
                <a:latin typeface="Sassoon Infant Std" panose="020B0503020103030203" pitchFamily="34" charset="0"/>
              </a:rPr>
              <a:t>We operate a smartphone free site. This means that </a:t>
            </a:r>
            <a:r>
              <a:rPr lang="en-GB" b="1" u="sng" dirty="0">
                <a:latin typeface="Sassoon Infant Std" panose="020B0503020103030203" pitchFamily="34" charset="0"/>
              </a:rPr>
              <a:t>all</a:t>
            </a:r>
            <a:r>
              <a:rPr lang="en-GB" b="1" dirty="0">
                <a:latin typeface="Sassoon Infant Std" panose="020B0503020103030203" pitchFamily="34" charset="0"/>
              </a:rPr>
              <a:t> children are not permitted to have a smartphone with them at any time whilst on the school site. Any phones that come on to site will be confiscated and parents will be asked to collect them. </a:t>
            </a:r>
          </a:p>
          <a:p>
            <a:endParaRPr lang="en-GB" b="1" dirty="0">
              <a:latin typeface="Sassoon Infant Std" panose="020B0503020103030203" pitchFamily="34" charset="0"/>
            </a:endParaRPr>
          </a:p>
          <a:p>
            <a:endParaRPr lang="en-GB" b="1" dirty="0">
              <a:latin typeface="Sassoon Infant Std" panose="020B0503020103030203" pitchFamily="34" charset="0"/>
            </a:endParaRPr>
          </a:p>
        </p:txBody>
      </p:sp>
      <p:pic>
        <p:nvPicPr>
          <p:cNvPr id="1026" name="Picture 2" descr="Reasons why you shouldn't give a child a smartphone or tablet — Steemit">
            <a:extLst>
              <a:ext uri="{FF2B5EF4-FFF2-40B4-BE49-F238E27FC236}">
                <a16:creationId xmlns:a16="http://schemas.microsoft.com/office/drawing/2014/main" id="{C4F71E56-32B5-DD7C-C07B-50E30657B6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0437" y="3573016"/>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9350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0E235AA1-7EBE-BC45-091A-4C6AF8FC65FD}"/>
              </a:ext>
            </a:extLst>
          </p:cNvPr>
          <p:cNvSpPr>
            <a:spLocks noGrp="1" noChangeArrowheads="1"/>
          </p:cNvSpPr>
          <p:nvPr>
            <p:ph type="title"/>
          </p:nvPr>
        </p:nvSpPr>
        <p:spPr>
          <a:xfrm>
            <a:off x="1098704" y="846708"/>
            <a:ext cx="6654800" cy="700088"/>
          </a:xfrm>
        </p:spPr>
        <p:txBody>
          <a:bodyPr rtlCol="0">
            <a:normAutofit fontScale="90000"/>
          </a:bodyPr>
          <a:lstStyle/>
          <a:p>
            <a:pPr eaLnBrk="1" fontAlgn="auto" hangingPunct="1">
              <a:spcAft>
                <a:spcPts val="0"/>
              </a:spcAft>
              <a:defRPr/>
            </a:pPr>
            <a:r>
              <a:rPr lang="en-GB" altLang="en-US" sz="4000" b="1" dirty="0">
                <a:latin typeface="Sassoon Infant Std" panose="020B0503020103030203" pitchFamily="34" charset="0"/>
              </a:rPr>
              <a:t>Class Timetable</a:t>
            </a:r>
          </a:p>
        </p:txBody>
      </p:sp>
      <p:sp>
        <p:nvSpPr>
          <p:cNvPr id="10243" name="Rectangle 3">
            <a:extLst>
              <a:ext uri="{FF2B5EF4-FFF2-40B4-BE49-F238E27FC236}">
                <a16:creationId xmlns:a16="http://schemas.microsoft.com/office/drawing/2014/main" id="{684A5476-326B-56CA-ECDE-87989EE5DCCB}"/>
              </a:ext>
            </a:extLst>
          </p:cNvPr>
          <p:cNvSpPr>
            <a:spLocks noGrp="1" noChangeArrowheads="1"/>
          </p:cNvSpPr>
          <p:nvPr>
            <p:ph idx="1"/>
          </p:nvPr>
        </p:nvSpPr>
        <p:spPr>
          <a:xfrm>
            <a:off x="1187450" y="1700808"/>
            <a:ext cx="6768926" cy="3960440"/>
          </a:xfrm>
        </p:spPr>
        <p:txBody>
          <a:bodyPr rtlCol="0">
            <a:normAutofit/>
          </a:bodyPr>
          <a:lstStyle/>
          <a:p>
            <a:pPr marL="0" indent="0" algn="just" eaLnBrk="1" fontAlgn="auto" hangingPunct="1">
              <a:spcAft>
                <a:spcPts val="0"/>
              </a:spcAft>
              <a:buFontTx/>
              <a:buNone/>
              <a:defRPr/>
            </a:pPr>
            <a:endParaRPr lang="en-GB" altLang="en-US" sz="1000" dirty="0">
              <a:latin typeface="Sassoon Infant Std" panose="020B0503020103030203" pitchFamily="34" charset="0"/>
            </a:endParaRPr>
          </a:p>
          <a:p>
            <a:pPr marL="0" indent="0" algn="just" eaLnBrk="1" fontAlgn="auto" hangingPunct="1">
              <a:spcAft>
                <a:spcPts val="0"/>
              </a:spcAft>
              <a:buFontTx/>
              <a:buNone/>
              <a:defRPr/>
            </a:pPr>
            <a:endParaRPr lang="en-GB" altLang="en-US" sz="1800" b="1" u="sng" dirty="0">
              <a:latin typeface="Sassoon Infant Std" panose="020B0503020103030203" pitchFamily="34" charset="0"/>
            </a:endParaRPr>
          </a:p>
          <a:p>
            <a:pPr marL="0" indent="0" algn="just" eaLnBrk="1" fontAlgn="auto" hangingPunct="1">
              <a:spcAft>
                <a:spcPts val="0"/>
              </a:spcAft>
              <a:buFontTx/>
              <a:buNone/>
              <a:defRPr/>
            </a:pPr>
            <a:endParaRPr lang="en-GB" altLang="en-US" sz="1600" b="1" dirty="0">
              <a:latin typeface="Century Gothic" pitchFamily="34" charset="0"/>
            </a:endParaRPr>
          </a:p>
          <a:p>
            <a:pPr marL="0" indent="0" algn="just" eaLnBrk="1" fontAlgn="auto" hangingPunct="1">
              <a:spcAft>
                <a:spcPts val="0"/>
              </a:spcAft>
              <a:buFontTx/>
              <a:buNone/>
              <a:defRPr/>
            </a:pPr>
            <a:r>
              <a:rPr lang="en-GB" altLang="en-US" sz="1600" b="1" dirty="0">
                <a:latin typeface="Sassoon Infant Std" panose="020B0503020103030203" pitchFamily="34" charset="0"/>
              </a:rPr>
              <a:t>PE days will be: Wednesdays (outdoor) and Fridays (Indoor)</a:t>
            </a:r>
          </a:p>
          <a:p>
            <a:pPr marL="0" indent="0" algn="just" eaLnBrk="1" fontAlgn="auto" hangingPunct="1">
              <a:spcAft>
                <a:spcPts val="0"/>
              </a:spcAft>
              <a:buFontTx/>
              <a:buNone/>
              <a:defRPr/>
            </a:pPr>
            <a:endParaRPr lang="en-GB" altLang="en-US" sz="1600" b="1" dirty="0">
              <a:latin typeface="Century Gothic" pitchFamily="34" charset="0"/>
            </a:endParaRPr>
          </a:p>
          <a:p>
            <a:pPr marL="0" indent="0" algn="just" eaLnBrk="1" fontAlgn="auto" hangingPunct="1">
              <a:spcAft>
                <a:spcPts val="0"/>
              </a:spcAft>
              <a:buFontTx/>
              <a:buNone/>
              <a:defRPr/>
            </a:pPr>
            <a:endParaRPr lang="en-GB" altLang="en-US" sz="1600" b="1" dirty="0">
              <a:latin typeface="Century Gothic" pitchFamily="34" charset="0"/>
            </a:endParaRPr>
          </a:p>
        </p:txBody>
      </p:sp>
      <p:pic>
        <p:nvPicPr>
          <p:cNvPr id="2" name="Picture 1">
            <a:extLst>
              <a:ext uri="{FF2B5EF4-FFF2-40B4-BE49-F238E27FC236}">
                <a16:creationId xmlns:a16="http://schemas.microsoft.com/office/drawing/2014/main" id="{F9D713C4-8840-B689-609D-5C1D57762D9E}"/>
              </a:ext>
            </a:extLst>
          </p:cNvPr>
          <p:cNvPicPr>
            <a:picLocks noChangeAspect="1"/>
          </p:cNvPicPr>
          <p:nvPr/>
        </p:nvPicPr>
        <p:blipFill>
          <a:blip r:embed="rId2"/>
          <a:stretch>
            <a:fillRect/>
          </a:stretch>
        </p:blipFill>
        <p:spPr>
          <a:xfrm>
            <a:off x="3870812" y="4869160"/>
            <a:ext cx="1402202" cy="1377815"/>
          </a:xfrm>
          <a:prstGeom prst="rect">
            <a:avLst/>
          </a:prstGeom>
        </p:spPr>
      </p:pic>
      <p:sp>
        <p:nvSpPr>
          <p:cNvPr id="3" name="TextBox 2">
            <a:extLst>
              <a:ext uri="{FF2B5EF4-FFF2-40B4-BE49-F238E27FC236}">
                <a16:creationId xmlns:a16="http://schemas.microsoft.com/office/drawing/2014/main" id="{C8EB90EF-E2EE-9C32-9865-C98330B2A7E3}"/>
              </a:ext>
            </a:extLst>
          </p:cNvPr>
          <p:cNvSpPr txBox="1"/>
          <p:nvPr/>
        </p:nvSpPr>
        <p:spPr>
          <a:xfrm>
            <a:off x="1064286" y="1734950"/>
            <a:ext cx="7057404" cy="461665"/>
          </a:xfrm>
          <a:prstGeom prst="rect">
            <a:avLst/>
          </a:prstGeom>
          <a:noFill/>
        </p:spPr>
        <p:txBody>
          <a:bodyPr wrap="square" rtlCol="0">
            <a:spAutoFit/>
          </a:bodyPr>
          <a:lstStyle/>
          <a:p>
            <a:pPr marL="285750" indent="-285750">
              <a:buFont typeface="Arial" panose="020B0604020202020204" pitchFamily="34" charset="0"/>
              <a:buChar char="•"/>
            </a:pPr>
            <a:r>
              <a:rPr lang="en-GB" sz="2400" dirty="0">
                <a:latin typeface="Sassoon Infant Std" panose="020B0503020103030203" pitchFamily="34" charset="0"/>
              </a:rPr>
              <a:t>This will be shared with you in September</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1">
            <a:extLst>
              <a:ext uri="{FF2B5EF4-FFF2-40B4-BE49-F238E27FC236}">
                <a16:creationId xmlns:a16="http://schemas.microsoft.com/office/drawing/2014/main" id="{47C96B74-205D-4DB7-81DC-6D57843D5D1C}"/>
              </a:ext>
            </a:extLst>
          </p:cNvPr>
          <p:cNvSpPr>
            <a:spLocks noChangeArrowheads="1"/>
          </p:cNvSpPr>
          <p:nvPr/>
        </p:nvSpPr>
        <p:spPr bwMode="auto">
          <a:xfrm>
            <a:off x="900113" y="1557338"/>
            <a:ext cx="74882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a:buFont typeface="Brush Script MT" panose="03060802040406070304" pitchFamily="66" charset="0"/>
              <a:buNone/>
            </a:pPr>
            <a:endParaRPr lang="en-GB" altLang="en-US" sz="1800" dirty="0">
              <a:latin typeface="Sassoon Infant Std" panose="020B0503020103030203" pitchFamily="34" charset="0"/>
            </a:endParaRPr>
          </a:p>
          <a:p>
            <a:pPr eaLnBrk="1" hangingPunct="1">
              <a:spcBef>
                <a:spcPct val="0"/>
              </a:spcBef>
              <a:buClrTx/>
              <a:buSzTx/>
              <a:buFontTx/>
              <a:buChar char="•"/>
            </a:pPr>
            <a:endParaRPr lang="en-US" altLang="en-US" sz="1800" dirty="0">
              <a:latin typeface="Century Gothic" panose="020B0502020202020204" pitchFamily="34" charset="0"/>
              <a:ea typeface="MS PGothic" panose="020B0600070205080204" pitchFamily="34" charset="-128"/>
            </a:endParaRPr>
          </a:p>
        </p:txBody>
      </p:sp>
      <p:sp>
        <p:nvSpPr>
          <p:cNvPr id="37891" name="Rectangle 2">
            <a:extLst>
              <a:ext uri="{FF2B5EF4-FFF2-40B4-BE49-F238E27FC236}">
                <a16:creationId xmlns:a16="http://schemas.microsoft.com/office/drawing/2014/main" id="{BDFFB77C-83E8-7A02-FFE6-E3E610166286}"/>
              </a:ext>
            </a:extLst>
          </p:cNvPr>
          <p:cNvSpPr>
            <a:spLocks noChangeArrowheads="1"/>
          </p:cNvSpPr>
          <p:nvPr/>
        </p:nvSpPr>
        <p:spPr bwMode="auto">
          <a:xfrm>
            <a:off x="468313" y="620713"/>
            <a:ext cx="78470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algn="ctr" eaLnBrk="1" hangingPunct="1">
              <a:spcBef>
                <a:spcPct val="0"/>
              </a:spcBef>
              <a:buClrTx/>
              <a:buSzTx/>
              <a:buFontTx/>
              <a:buNone/>
            </a:pPr>
            <a:r>
              <a:rPr lang="en-GB" altLang="en-US" sz="4400" b="1" dirty="0">
                <a:latin typeface="Sassoon Infant Std" panose="020B0503020103030203" pitchFamily="34" charset="0"/>
                <a:ea typeface="MS PGothic" panose="020B0600070205080204" pitchFamily="34" charset="-128"/>
              </a:rPr>
              <a:t>Homework</a:t>
            </a:r>
            <a:endParaRPr lang="en-GB" altLang="en-US" sz="4400" dirty="0">
              <a:latin typeface="Sassoon Infant Std" panose="020B0503020103030203" pitchFamily="34" charset="0"/>
              <a:ea typeface="MS PGothic" panose="020B0600070205080204" pitchFamily="34" charset="-128"/>
            </a:endParaRPr>
          </a:p>
        </p:txBody>
      </p:sp>
      <p:pic>
        <p:nvPicPr>
          <p:cNvPr id="2" name="Picture 1">
            <a:extLst>
              <a:ext uri="{FF2B5EF4-FFF2-40B4-BE49-F238E27FC236}">
                <a16:creationId xmlns:a16="http://schemas.microsoft.com/office/drawing/2014/main" id="{DA8FDBCB-8C8D-DC8F-800F-2E897CA93BB5}"/>
              </a:ext>
            </a:extLst>
          </p:cNvPr>
          <p:cNvPicPr>
            <a:picLocks noChangeAspect="1"/>
          </p:cNvPicPr>
          <p:nvPr/>
        </p:nvPicPr>
        <p:blipFill>
          <a:blip r:embed="rId3"/>
          <a:stretch>
            <a:fillRect/>
          </a:stretch>
        </p:blipFill>
        <p:spPr>
          <a:xfrm>
            <a:off x="4005425" y="5680566"/>
            <a:ext cx="1133149" cy="1113441"/>
          </a:xfrm>
          <a:prstGeom prst="rect">
            <a:avLst/>
          </a:prstGeom>
        </p:spPr>
      </p:pic>
      <p:sp>
        <p:nvSpPr>
          <p:cNvPr id="3" name="TextBox 2">
            <a:extLst>
              <a:ext uri="{FF2B5EF4-FFF2-40B4-BE49-F238E27FC236}">
                <a16:creationId xmlns:a16="http://schemas.microsoft.com/office/drawing/2014/main" id="{2C4A6985-E2B9-2B5F-3DC7-3E3EB7D6A6CC}"/>
              </a:ext>
            </a:extLst>
          </p:cNvPr>
          <p:cNvSpPr txBox="1"/>
          <p:nvPr/>
        </p:nvSpPr>
        <p:spPr>
          <a:xfrm>
            <a:off x="849806" y="1557338"/>
            <a:ext cx="7488237" cy="3820661"/>
          </a:xfrm>
          <a:prstGeom prst="rect">
            <a:avLst/>
          </a:prstGeom>
          <a:noFill/>
        </p:spPr>
        <p:txBody>
          <a:bodyPr wrap="square" rtlCol="0">
            <a:spAutoFit/>
          </a:bodyPr>
          <a:lstStyle/>
          <a:p>
            <a:pPr lvl="0" algn="just">
              <a:lnSpc>
                <a:spcPct val="107000"/>
              </a:lnSpc>
              <a:spcAft>
                <a:spcPts val="800"/>
              </a:spcAft>
              <a:buSzPts val="1000"/>
              <a:tabLst>
                <a:tab pos="457200" algn="l"/>
              </a:tabLst>
            </a:pPr>
            <a:r>
              <a:rPr lang="en-GB" sz="1800" b="1" dirty="0">
                <a:effectLst/>
                <a:latin typeface="Sassoon Infant Std" panose="020B0503020103030203" pitchFamily="34" charset="0"/>
                <a:ea typeface="Aptos" panose="020B0004020202020204" pitchFamily="34" charset="0"/>
                <a:cs typeface="Times New Roman" panose="02020603050405020304" pitchFamily="18" charset="0"/>
              </a:rPr>
              <a:t>Reading</a:t>
            </a:r>
            <a:endParaRPr lang="en-GB" b="1" dirty="0">
              <a:latin typeface="Sassoon Infant Std" panose="020B0503020103030203" pitchFamily="34" charset="0"/>
              <a:ea typeface="Aptos" panose="020B0004020202020204" pitchFamily="34" charset="0"/>
              <a:cs typeface="Times New Roman" panose="02020603050405020304" pitchFamily="18" charset="0"/>
            </a:endParaRPr>
          </a:p>
          <a:p>
            <a:pPr lvl="0" algn="just">
              <a:lnSpc>
                <a:spcPct val="107000"/>
              </a:lnSpc>
              <a:spcAft>
                <a:spcPts val="800"/>
              </a:spcAft>
              <a:buSzPts val="1000"/>
              <a:tabLst>
                <a:tab pos="457200" algn="l"/>
              </a:tabLst>
            </a:pPr>
            <a:r>
              <a:rPr lang="en-GB" sz="1400" b="1" dirty="0">
                <a:solidFill>
                  <a:srgbClr val="FF0000"/>
                </a:solidFill>
                <a:latin typeface="Sassoon Infant Std" panose="020B0503020103030203" pitchFamily="34" charset="0"/>
              </a:rPr>
              <a:t>All children should record their reading in their reading diary a minimum of 3 times per week.</a:t>
            </a:r>
            <a:r>
              <a:rPr lang="en-US" sz="1400" b="1" dirty="0">
                <a:solidFill>
                  <a:srgbClr val="FF0000"/>
                </a:solidFill>
                <a:latin typeface="Sassoon Infant Std" panose="020B0503020103030203" pitchFamily="34" charset="0"/>
                <a:ea typeface="MS PGothic" panose="020B0600070205080204" pitchFamily="34" charset="-128"/>
              </a:rPr>
              <a:t> Teachers will check the reading diary at least once per week.</a:t>
            </a:r>
            <a:endParaRPr lang="en-GB" sz="1400" dirty="0">
              <a:effectLst/>
              <a:latin typeface="Sassoon Infant Std" panose="020B0503020103030203" pitchFamily="34" charset="0"/>
              <a:ea typeface="Aptos" panose="020B000402020202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GB" sz="1400" dirty="0">
                <a:effectLst/>
                <a:latin typeface="Sassoon Infant Std" panose="020B0503020103030203" pitchFamily="34" charset="0"/>
                <a:ea typeface="Aptos" panose="020B0004020202020204" pitchFamily="34" charset="0"/>
                <a:cs typeface="Times New Roman" panose="02020603050405020304" pitchFamily="18" charset="0"/>
              </a:rPr>
              <a:t>Weekly completion of one CGP reading task in comprehension books, we will fill any remaining weeks </a:t>
            </a:r>
            <a:r>
              <a:rPr lang="en-GB" sz="1400" dirty="0">
                <a:latin typeface="Sassoon Infant Std" panose="020B0503020103030203" pitchFamily="34" charset="0"/>
                <a:ea typeface="Aptos" panose="020B0004020202020204" pitchFamily="34" charset="0"/>
                <a:cs typeface="Times New Roman" panose="02020603050405020304" pitchFamily="18" charset="0"/>
              </a:rPr>
              <a:t>(</a:t>
            </a:r>
            <a:r>
              <a:rPr lang="en-GB" sz="1400" dirty="0">
                <a:effectLst/>
                <a:latin typeface="Sassoon Infant Std" panose="020B0503020103030203" pitchFamily="34" charset="0"/>
                <a:ea typeface="Aptos" panose="020B0004020202020204" pitchFamily="34" charset="0"/>
                <a:cs typeface="Times New Roman" panose="02020603050405020304" pitchFamily="18" charset="0"/>
              </a:rPr>
              <a:t>once the book is completed) with 60-second reads.</a:t>
            </a:r>
            <a:endParaRPr lang="en-GB" sz="1400" dirty="0">
              <a:effectLst/>
              <a:latin typeface="Aptos" panose="020B0004020202020204" pitchFamily="34" charset="0"/>
              <a:ea typeface="Aptos" panose="020B0004020202020204" pitchFamily="34" charset="0"/>
              <a:cs typeface="Times New Roman" panose="02020603050405020304" pitchFamily="18" charset="0"/>
            </a:endParaRPr>
          </a:p>
          <a:p>
            <a:pPr lvl="0" algn="just">
              <a:lnSpc>
                <a:spcPct val="107000"/>
              </a:lnSpc>
              <a:spcAft>
                <a:spcPts val="800"/>
              </a:spcAft>
              <a:buSzPts val="1000"/>
              <a:tabLst>
                <a:tab pos="457200" algn="l"/>
              </a:tabLst>
            </a:pPr>
            <a:r>
              <a:rPr lang="en-GB" b="1" dirty="0">
                <a:latin typeface="Sassoon Infant Std" panose="020B0503020103030203" pitchFamily="34" charset="0"/>
                <a:ea typeface="Aptos" panose="020B0004020202020204" pitchFamily="34" charset="0"/>
                <a:cs typeface="Times New Roman" panose="02020603050405020304" pitchFamily="18" charset="0"/>
              </a:rPr>
              <a:t>Spelling</a:t>
            </a:r>
          </a:p>
          <a:p>
            <a:pPr marL="285750" lvl="0" indent="-285750" algn="just">
              <a:lnSpc>
                <a:spcPct val="107000"/>
              </a:lnSpc>
              <a:spcAft>
                <a:spcPts val="800"/>
              </a:spcAft>
              <a:buSzPts val="1000"/>
              <a:buFont typeface="Arial" panose="020B0604020202020204" pitchFamily="34" charset="0"/>
              <a:buChar char="•"/>
              <a:tabLst>
                <a:tab pos="457200" algn="l"/>
              </a:tabLst>
            </a:pPr>
            <a:r>
              <a:rPr lang="en-GB" sz="1400" dirty="0">
                <a:effectLst/>
                <a:latin typeface="Sassoon Infant Std" panose="020B0503020103030203" pitchFamily="34" charset="0"/>
                <a:ea typeface="Aptos" panose="020B0004020202020204" pitchFamily="34" charset="0"/>
                <a:cs typeface="Times New Roman" panose="02020603050405020304" pitchFamily="18" charset="0"/>
              </a:rPr>
              <a:t>All children will have an A5 spelling book. Spellings will be put into the book weekly. Children can practise their spellings by writing them in their book.</a:t>
            </a:r>
          </a:p>
          <a:p>
            <a:pPr lvl="0" algn="just">
              <a:lnSpc>
                <a:spcPct val="107000"/>
              </a:lnSpc>
              <a:spcAft>
                <a:spcPts val="800"/>
              </a:spcAft>
              <a:buSzPts val="1000"/>
              <a:tabLst>
                <a:tab pos="457200" algn="l"/>
              </a:tabLst>
            </a:pPr>
            <a:r>
              <a:rPr lang="en-GB" b="1" dirty="0">
                <a:latin typeface="Sassoon Infant Std" panose="020B0503020103030203" pitchFamily="34" charset="0"/>
                <a:ea typeface="Aptos" panose="020B0004020202020204" pitchFamily="34" charset="0"/>
                <a:cs typeface="Times New Roman" panose="02020603050405020304" pitchFamily="18" charset="0"/>
              </a:rPr>
              <a:t>Maths</a:t>
            </a:r>
          </a:p>
          <a:p>
            <a:pPr marL="285750" lvl="0" indent="-285750" algn="just">
              <a:lnSpc>
                <a:spcPct val="107000"/>
              </a:lnSpc>
              <a:spcAft>
                <a:spcPts val="800"/>
              </a:spcAft>
              <a:buSzPts val="1000"/>
              <a:buFont typeface="Arial" panose="020B0604020202020204" pitchFamily="34" charset="0"/>
              <a:buChar char="•"/>
              <a:tabLst>
                <a:tab pos="457200" algn="l"/>
              </a:tabLst>
            </a:pPr>
            <a:r>
              <a:rPr lang="en-GB" sz="1400" dirty="0">
                <a:effectLst/>
                <a:latin typeface="Sassoon Infant Std" panose="020B0503020103030203" pitchFamily="34" charset="0"/>
                <a:ea typeface="Aptos" panose="020B0004020202020204" pitchFamily="34" charset="0"/>
                <a:cs typeface="Times New Roman" panose="02020603050405020304" pitchFamily="18" charset="0"/>
              </a:rPr>
              <a:t>All children wil</a:t>
            </a:r>
            <a:r>
              <a:rPr lang="en-GB" sz="1400" dirty="0">
                <a:latin typeface="Sassoon Infant Std" panose="020B0503020103030203" pitchFamily="34" charset="0"/>
                <a:ea typeface="Aptos" panose="020B0004020202020204" pitchFamily="34" charset="0"/>
                <a:cs typeface="Times New Roman" panose="02020603050405020304" pitchFamily="18" charset="0"/>
              </a:rPr>
              <a:t>l have a Schofield and Simms maths book (Sections A, B, C unless directed otherwise by class teacher)</a:t>
            </a:r>
            <a:endParaRPr lang="en-GB" sz="14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E25E8-4AAC-5A04-AC98-FCA8584364D1}"/>
              </a:ext>
            </a:extLst>
          </p:cNvPr>
          <p:cNvSpPr>
            <a:spLocks noGrp="1"/>
          </p:cNvSpPr>
          <p:nvPr>
            <p:ph type="title"/>
          </p:nvPr>
        </p:nvSpPr>
        <p:spPr>
          <a:xfrm>
            <a:off x="855640" y="693851"/>
            <a:ext cx="7432720" cy="1143000"/>
          </a:xfrm>
        </p:spPr>
        <p:txBody>
          <a:bodyPr/>
          <a:lstStyle/>
          <a:p>
            <a:pPr marL="0" indent="0">
              <a:buNone/>
            </a:pPr>
            <a:r>
              <a:rPr lang="en-GB" dirty="0">
                <a:latin typeface="Sassoon Infant Std" panose="020B0503020103030203" pitchFamily="34" charset="0"/>
              </a:rPr>
              <a:t>Books To Read Before You Leave Year 5</a:t>
            </a:r>
          </a:p>
        </p:txBody>
      </p:sp>
      <p:sp>
        <p:nvSpPr>
          <p:cNvPr id="10" name="TextBox 9">
            <a:extLst>
              <a:ext uri="{FF2B5EF4-FFF2-40B4-BE49-F238E27FC236}">
                <a16:creationId xmlns:a16="http://schemas.microsoft.com/office/drawing/2014/main" id="{80C6FF64-0340-B0C0-3D9F-8606E7C05DC2}"/>
              </a:ext>
            </a:extLst>
          </p:cNvPr>
          <p:cNvSpPr txBox="1"/>
          <p:nvPr/>
        </p:nvSpPr>
        <p:spPr>
          <a:xfrm>
            <a:off x="755574" y="1916832"/>
            <a:ext cx="7632851" cy="3477875"/>
          </a:xfrm>
          <a:prstGeom prst="rect">
            <a:avLst/>
          </a:prstGeom>
          <a:noFill/>
        </p:spPr>
        <p:txBody>
          <a:bodyPr wrap="square" lIns="91440" tIns="45720" rIns="91440" bIns="45720" rtlCol="0" anchor="t">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There are 6 books for each year group (one per half term).</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When your child has read a book, they will come and see Mrs Baker to be quizzed on what they’ve read</a:t>
            </a:r>
            <a:r>
              <a:rPr lang="en-GB" sz="2000" dirty="0">
                <a:solidFill>
                  <a:prstClr val="black"/>
                </a:solidFill>
                <a:latin typeface="Sassoon Infant Std" panose="020B0503020103030203" pitchFamily="34" charset="0"/>
              </a:rPr>
              <a:t>. </a:t>
            </a: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If they can confidently talk about the book they have read, they will get a sticker for their reading record.</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Once all </a:t>
            </a:r>
            <a:r>
              <a:rPr lang="en-GB" sz="2000" dirty="0">
                <a:solidFill>
                  <a:prstClr val="black"/>
                </a:solidFill>
                <a:latin typeface="Sassoon Infant Std" panose="020B0503020103030203" pitchFamily="34" charset="0"/>
              </a:rPr>
              <a:t>6</a:t>
            </a: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 books have been read, children will receive a reading pin for their year group. They can collect them each year as they journey through school.</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Sassoon Infant Std" panose="020B0503020103030203" pitchFamily="34" charset="0"/>
                <a:ea typeface="+mn-ea"/>
                <a:cs typeface="+mn-cs"/>
              </a:rPr>
              <a:t>A small number of copies of the books will be available in school for children to take home but, if you want to make a head start over the holidays, these books can be loaned from your local library.</a:t>
            </a:r>
          </a:p>
        </p:txBody>
      </p:sp>
    </p:spTree>
    <p:extLst>
      <p:ext uri="{BB962C8B-B14F-4D97-AF65-F5344CB8AC3E}">
        <p14:creationId xmlns:p14="http://schemas.microsoft.com/office/powerpoint/2010/main" val="16733126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F53FDA16-E235-6C36-DCFF-3E390A8E69EF}"/>
              </a:ext>
            </a:extLst>
          </p:cNvPr>
          <p:cNvSpPr/>
          <p:nvPr/>
        </p:nvSpPr>
        <p:spPr>
          <a:xfrm>
            <a:off x="2652491" y="10755"/>
            <a:ext cx="3888022" cy="68472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Subtitle 2">
            <a:extLst>
              <a:ext uri="{FF2B5EF4-FFF2-40B4-BE49-F238E27FC236}">
                <a16:creationId xmlns:a16="http://schemas.microsoft.com/office/drawing/2014/main" id="{5631A068-4E84-9D09-494E-5C1CA09E5A96}"/>
              </a:ext>
            </a:extLst>
          </p:cNvPr>
          <p:cNvSpPr txBox="1">
            <a:spLocks/>
          </p:cNvSpPr>
          <p:nvPr/>
        </p:nvSpPr>
        <p:spPr>
          <a:xfrm>
            <a:off x="2680547" y="18370"/>
            <a:ext cx="3782908" cy="430517"/>
          </a:xfrm>
          <a:prstGeom prst="rect">
            <a:avLst/>
          </a:prstGeom>
        </p:spPr>
        <p:txBody>
          <a:bodyPr vert="horz" lIns="51435" tIns="25718" rIns="51435" bIns="25718"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spcBef>
                <a:spcPts val="56"/>
              </a:spcBef>
              <a:buNone/>
            </a:pPr>
            <a:r>
              <a:rPr lang="en-GB" sz="1238" dirty="0">
                <a:highlight>
                  <a:srgbClr val="FFFF00"/>
                </a:highlight>
                <a:latin typeface="Sassoon Infant Std" panose="020B0503020103030203" pitchFamily="34" charset="0"/>
              </a:rPr>
              <a:t>6 Books You Should Read Before You Leave:</a:t>
            </a:r>
          </a:p>
          <a:p>
            <a:pPr marL="0" indent="0" algn="ctr">
              <a:spcBef>
                <a:spcPts val="56"/>
              </a:spcBef>
              <a:buNone/>
            </a:pPr>
            <a:r>
              <a:rPr lang="en-GB" sz="1238" b="1" dirty="0">
                <a:solidFill>
                  <a:srgbClr val="C00000"/>
                </a:solidFill>
                <a:highlight>
                  <a:srgbClr val="FFFF00"/>
                </a:highlight>
                <a:latin typeface="Sassoon Infant Std" panose="020B0503020103030203" pitchFamily="34" charset="0"/>
              </a:rPr>
              <a:t>Year 5</a:t>
            </a:r>
          </a:p>
        </p:txBody>
      </p:sp>
      <p:sp>
        <p:nvSpPr>
          <p:cNvPr id="18" name="Rectangle 17">
            <a:extLst>
              <a:ext uri="{FF2B5EF4-FFF2-40B4-BE49-F238E27FC236}">
                <a16:creationId xmlns:a16="http://schemas.microsoft.com/office/drawing/2014/main" id="{3AE4415D-3D27-C1C1-D02C-F97C3DE12AD9}"/>
              </a:ext>
            </a:extLst>
          </p:cNvPr>
          <p:cNvSpPr/>
          <p:nvPr/>
        </p:nvSpPr>
        <p:spPr>
          <a:xfrm>
            <a:off x="2652491" y="-166"/>
            <a:ext cx="3852998" cy="6839629"/>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13"/>
          </a:p>
        </p:txBody>
      </p:sp>
      <p:graphicFrame>
        <p:nvGraphicFramePr>
          <p:cNvPr id="2" name="Table 1">
            <a:extLst>
              <a:ext uri="{FF2B5EF4-FFF2-40B4-BE49-F238E27FC236}">
                <a16:creationId xmlns:a16="http://schemas.microsoft.com/office/drawing/2014/main" id="{A2FC6E60-54B9-5672-9AA1-BB1987B02C59}"/>
              </a:ext>
            </a:extLst>
          </p:cNvPr>
          <p:cNvGraphicFramePr>
            <a:graphicFrameLocks noGrp="1"/>
          </p:cNvGraphicFramePr>
          <p:nvPr>
            <p:extLst>
              <p:ext uri="{D42A27DB-BD31-4B8C-83A1-F6EECF244321}">
                <p14:modId xmlns:p14="http://schemas.microsoft.com/office/powerpoint/2010/main" val="3543877611"/>
              </p:ext>
            </p:extLst>
          </p:nvPr>
        </p:nvGraphicFramePr>
        <p:xfrm>
          <a:off x="1001468" y="2687721"/>
          <a:ext cx="1408923" cy="998604"/>
        </p:xfrm>
        <a:graphic>
          <a:graphicData uri="http://schemas.openxmlformats.org/drawingml/2006/table">
            <a:tbl>
              <a:tblPr/>
              <a:tblGrid>
                <a:gridCol w="1408923">
                  <a:extLst>
                    <a:ext uri="{9D8B030D-6E8A-4147-A177-3AD203B41FA5}">
                      <a16:colId xmlns:a16="http://schemas.microsoft.com/office/drawing/2014/main" val="985101135"/>
                    </a:ext>
                  </a:extLst>
                </a:gridCol>
              </a:tblGrid>
              <a:tr h="998604">
                <a:tc>
                  <a:txBody>
                    <a:bodyPr/>
                    <a:lstStyle/>
                    <a:p>
                      <a:pPr algn="ctr"/>
                      <a:r>
                        <a:rPr lang="en-GB" dirty="0">
                          <a:latin typeface="Sassoon Infant Std" panose="020B0503020103030203" pitchFamily="34" charset="0"/>
                        </a:rPr>
                        <a:t>Some of these titles may change</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1500516520"/>
                  </a:ext>
                </a:extLst>
              </a:tr>
            </a:tbl>
          </a:graphicData>
        </a:graphic>
      </p:graphicFrame>
      <p:pic>
        <p:nvPicPr>
          <p:cNvPr id="4" name="Picture 3">
            <a:extLst>
              <a:ext uri="{FF2B5EF4-FFF2-40B4-BE49-F238E27FC236}">
                <a16:creationId xmlns:a16="http://schemas.microsoft.com/office/drawing/2014/main" id="{3283BC21-9647-1F0F-9C5C-DD6EA547692D}"/>
              </a:ext>
            </a:extLst>
          </p:cNvPr>
          <p:cNvPicPr>
            <a:picLocks noChangeAspect="1"/>
          </p:cNvPicPr>
          <p:nvPr/>
        </p:nvPicPr>
        <p:blipFill>
          <a:blip r:embed="rId2"/>
          <a:stretch>
            <a:fillRect/>
          </a:stretch>
        </p:blipFill>
        <p:spPr>
          <a:xfrm>
            <a:off x="2843808" y="404664"/>
            <a:ext cx="3523037" cy="6453336"/>
          </a:xfrm>
          <a:prstGeom prst="rect">
            <a:avLst/>
          </a:prstGeom>
        </p:spPr>
      </p:pic>
    </p:spTree>
    <p:extLst>
      <p:ext uri="{BB962C8B-B14F-4D97-AF65-F5344CB8AC3E}">
        <p14:creationId xmlns:p14="http://schemas.microsoft.com/office/powerpoint/2010/main" val="4846149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1">
            <a:extLst>
              <a:ext uri="{FF2B5EF4-FFF2-40B4-BE49-F238E27FC236}">
                <a16:creationId xmlns:a16="http://schemas.microsoft.com/office/drawing/2014/main" id="{074A0C15-9346-AEBC-2828-6315D1AA6549}"/>
              </a:ext>
            </a:extLst>
          </p:cNvPr>
          <p:cNvSpPr>
            <a:spLocks noChangeArrowheads="1"/>
          </p:cNvSpPr>
          <p:nvPr/>
        </p:nvSpPr>
        <p:spPr bwMode="auto">
          <a:xfrm>
            <a:off x="971600" y="1450177"/>
            <a:ext cx="7488238" cy="2874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marL="342900" indent="-342900"/>
            <a:r>
              <a:rPr lang="en-GB" altLang="en-US" sz="2000" dirty="0">
                <a:latin typeface="Sassoon Infant Std" panose="020B0503020103030203" pitchFamily="34" charset="0"/>
              </a:rPr>
              <a:t>We have lots of equipment readily available in school for the children should they need it.</a:t>
            </a:r>
          </a:p>
          <a:p>
            <a:pPr marL="342900" indent="-342900"/>
            <a:r>
              <a:rPr lang="en-GB" altLang="en-US" sz="2000" dirty="0">
                <a:latin typeface="Sassoon Infant Std" panose="020B0503020103030203" pitchFamily="34" charset="0"/>
              </a:rPr>
              <a:t>In Key Stage 2, children are allowed to bring their own pencil cases, however, we do not want them to be too big and so please can I encourage a sensible size.</a:t>
            </a:r>
          </a:p>
          <a:p>
            <a:pPr marL="342900" indent="-342900"/>
            <a:r>
              <a:rPr lang="en-GB" altLang="en-US" sz="2000" dirty="0">
                <a:latin typeface="Sassoon Infant Std" panose="020B0503020103030203" pitchFamily="34" charset="0"/>
              </a:rPr>
              <a:t>Air-up water bottles are </a:t>
            </a:r>
            <a:r>
              <a:rPr lang="en-GB" altLang="en-US" sz="2000" u="sng" dirty="0">
                <a:latin typeface="Sassoon Infant Std" panose="020B0503020103030203" pitchFamily="34" charset="0"/>
              </a:rPr>
              <a:t>not</a:t>
            </a:r>
            <a:r>
              <a:rPr lang="en-GB" altLang="en-US" sz="2000" dirty="0">
                <a:latin typeface="Sassoon Infant Std" panose="020B0503020103030203" pitchFamily="34" charset="0"/>
              </a:rPr>
              <a:t> permitted in school.</a:t>
            </a:r>
            <a:endParaRPr lang="en-GB" altLang="en-US" sz="2800" dirty="0">
              <a:latin typeface="Sassoon Infant Std" panose="020B0503020103030203" pitchFamily="34" charset="0"/>
            </a:endParaRPr>
          </a:p>
          <a:p>
            <a:r>
              <a:rPr lang="en-GB" altLang="en-US" b="1" dirty="0">
                <a:solidFill>
                  <a:srgbClr val="FF0000"/>
                </a:solidFill>
                <a:latin typeface="Sassoon Infant Std" panose="020B0503020103030203" pitchFamily="34" charset="0"/>
              </a:rPr>
              <a:t> Children writing in pen must write in </a:t>
            </a:r>
            <a:r>
              <a:rPr lang="en-GB" altLang="en-US" b="1" dirty="0">
                <a:solidFill>
                  <a:srgbClr val="0070C0"/>
                </a:solidFill>
                <a:latin typeface="Sassoon Infant Std" panose="020B0503020103030203" pitchFamily="34" charset="0"/>
              </a:rPr>
              <a:t>blue</a:t>
            </a:r>
            <a:r>
              <a:rPr lang="en-GB" altLang="en-US" b="1" dirty="0">
                <a:solidFill>
                  <a:srgbClr val="FF0000"/>
                </a:solidFill>
                <a:latin typeface="Sassoon Infant Std" panose="020B0503020103030203" pitchFamily="34" charset="0"/>
              </a:rPr>
              <a:t> handwriting pen – no biros please! </a:t>
            </a:r>
            <a:endParaRPr lang="en-GB" altLang="en-US" dirty="0">
              <a:latin typeface="Sassoon Infant Std" panose="020B0503020103030203" pitchFamily="34" charset="0"/>
            </a:endParaRPr>
          </a:p>
        </p:txBody>
      </p:sp>
      <p:sp>
        <p:nvSpPr>
          <p:cNvPr id="35843" name="Rectangle 2">
            <a:extLst>
              <a:ext uri="{FF2B5EF4-FFF2-40B4-BE49-F238E27FC236}">
                <a16:creationId xmlns:a16="http://schemas.microsoft.com/office/drawing/2014/main" id="{74F1254C-A092-FB1B-0606-D91A2D21CBB0}"/>
              </a:ext>
            </a:extLst>
          </p:cNvPr>
          <p:cNvSpPr>
            <a:spLocks noChangeArrowheads="1"/>
          </p:cNvSpPr>
          <p:nvPr/>
        </p:nvSpPr>
        <p:spPr bwMode="auto">
          <a:xfrm>
            <a:off x="468313" y="620713"/>
            <a:ext cx="784701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algn="ctr" eaLnBrk="1" hangingPunct="1">
              <a:spcBef>
                <a:spcPct val="0"/>
              </a:spcBef>
              <a:buClrTx/>
              <a:buSzTx/>
              <a:buFontTx/>
              <a:buNone/>
            </a:pPr>
            <a:r>
              <a:rPr lang="en-GB" altLang="en-US" sz="4400" b="1" dirty="0">
                <a:latin typeface="Sassoon Infant Std" panose="020B0503020103030203" pitchFamily="34" charset="0"/>
                <a:ea typeface="MS PGothic" panose="020B0600070205080204" pitchFamily="34" charset="-128"/>
              </a:rPr>
              <a:t>Equipment</a:t>
            </a:r>
            <a:endParaRPr lang="en-GB" altLang="en-US" sz="5400" dirty="0">
              <a:latin typeface="Sassoon Infant Std" panose="020B0503020103030203" pitchFamily="34" charset="0"/>
              <a:ea typeface="MS PGothic" panose="020B0600070205080204" pitchFamily="34" charset="-128"/>
            </a:endParaRPr>
          </a:p>
        </p:txBody>
      </p:sp>
      <p:pic>
        <p:nvPicPr>
          <p:cNvPr id="2" name="Picture 1">
            <a:extLst>
              <a:ext uri="{FF2B5EF4-FFF2-40B4-BE49-F238E27FC236}">
                <a16:creationId xmlns:a16="http://schemas.microsoft.com/office/drawing/2014/main" id="{70126ACC-FFCF-077C-8C80-2F283A873B04}"/>
              </a:ext>
            </a:extLst>
          </p:cNvPr>
          <p:cNvPicPr>
            <a:picLocks noChangeAspect="1"/>
          </p:cNvPicPr>
          <p:nvPr/>
        </p:nvPicPr>
        <p:blipFill>
          <a:blip r:embed="rId3"/>
          <a:stretch>
            <a:fillRect/>
          </a:stretch>
        </p:blipFill>
        <p:spPr>
          <a:xfrm>
            <a:off x="1801646" y="4553037"/>
            <a:ext cx="1402202" cy="1377815"/>
          </a:xfrm>
          <a:prstGeom prst="rect">
            <a:avLst/>
          </a:prstGeom>
        </p:spPr>
      </p:pic>
      <p:pic>
        <p:nvPicPr>
          <p:cNvPr id="3" name="Picture 2">
            <a:extLst>
              <a:ext uri="{FF2B5EF4-FFF2-40B4-BE49-F238E27FC236}">
                <a16:creationId xmlns:a16="http://schemas.microsoft.com/office/drawing/2014/main" id="{0C3EC317-E490-BA62-379D-4C381C47B108}"/>
              </a:ext>
            </a:extLst>
          </p:cNvPr>
          <p:cNvPicPr>
            <a:picLocks noChangeAspect="1"/>
          </p:cNvPicPr>
          <p:nvPr/>
        </p:nvPicPr>
        <p:blipFill>
          <a:blip r:embed="rId4"/>
          <a:stretch>
            <a:fillRect/>
          </a:stretch>
        </p:blipFill>
        <p:spPr>
          <a:xfrm>
            <a:off x="5940154" y="4365812"/>
            <a:ext cx="2028816" cy="173898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1">
            <a:extLst>
              <a:ext uri="{FF2B5EF4-FFF2-40B4-BE49-F238E27FC236}">
                <a16:creationId xmlns:a16="http://schemas.microsoft.com/office/drawing/2014/main" id="{2FAADA2A-5666-8279-302E-1F70EDBDE5BB}"/>
              </a:ext>
            </a:extLst>
          </p:cNvPr>
          <p:cNvSpPr>
            <a:spLocks noChangeArrowheads="1"/>
          </p:cNvSpPr>
          <p:nvPr/>
        </p:nvSpPr>
        <p:spPr bwMode="auto">
          <a:xfrm>
            <a:off x="893461" y="1196752"/>
            <a:ext cx="7488238" cy="3576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eaLnBrk="1" hangingPunct="1">
              <a:spcBef>
                <a:spcPct val="0"/>
              </a:spcBef>
              <a:buClrTx/>
              <a:buSzTx/>
              <a:buFontTx/>
              <a:buChar char="•"/>
            </a:pPr>
            <a:endParaRPr lang="en-US" altLang="en-US" sz="2000" dirty="0">
              <a:latin typeface="Comic Sans MS" panose="030F0702030302020204" pitchFamily="66" charset="0"/>
              <a:ea typeface="MS PGothic" panose="020B0600070205080204" pitchFamily="34" charset="-128"/>
            </a:endParaRPr>
          </a:p>
          <a:p>
            <a:r>
              <a:rPr lang="en-GB" dirty="0">
                <a:latin typeface="Sassoon Infant Std" panose="020B0503020103030203" pitchFamily="34" charset="0"/>
              </a:rPr>
              <a:t> Children can choose to have a hot school dinner (red, green or jacket potato option) or packed lunch. Menus are on the school website.</a:t>
            </a:r>
          </a:p>
          <a:p>
            <a:r>
              <a:rPr lang="en-GB" dirty="0">
                <a:latin typeface="Sassoon Infant Std" panose="020B0503020103030203" pitchFamily="34" charset="0"/>
              </a:rPr>
              <a:t> If your child chooses to have a packed lunch, please try to ensure that it contains a healthy balance. Fizzy drinks are not allowed in school.</a:t>
            </a:r>
          </a:p>
          <a:p>
            <a:r>
              <a:rPr lang="en-GB" dirty="0">
                <a:latin typeface="Sassoon Infant Std" panose="020B0503020103030203" pitchFamily="34" charset="0"/>
              </a:rPr>
              <a:t> Children will only be allowed fruit at breaktimes – no cereal bars, fruit winders etc. </a:t>
            </a:r>
          </a:p>
        </p:txBody>
      </p:sp>
      <p:sp>
        <p:nvSpPr>
          <p:cNvPr id="41987" name="Rectangle 2">
            <a:extLst>
              <a:ext uri="{FF2B5EF4-FFF2-40B4-BE49-F238E27FC236}">
                <a16:creationId xmlns:a16="http://schemas.microsoft.com/office/drawing/2014/main" id="{381BD436-F4E2-1551-B3C4-B83F9B5B1870}"/>
              </a:ext>
            </a:extLst>
          </p:cNvPr>
          <p:cNvSpPr>
            <a:spLocks noChangeArrowheads="1"/>
          </p:cNvSpPr>
          <p:nvPr/>
        </p:nvSpPr>
        <p:spPr bwMode="auto">
          <a:xfrm>
            <a:off x="827088" y="765175"/>
            <a:ext cx="7488237"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2"/>
              </a:buClr>
              <a:buSzPct val="85000"/>
              <a:buFont typeface="Brush Script MT" panose="03060802040406070304" pitchFamily="66" charset="0"/>
              <a:buChar char="O"/>
              <a:defRPr sz="2400">
                <a:solidFill>
                  <a:schemeClr val="tx1"/>
                </a:solidFill>
                <a:latin typeface="Franklin Gothic Book" panose="020B0503020102020204" pitchFamily="34" charset="0"/>
              </a:defRPr>
            </a:lvl1pPr>
            <a:lvl2pPr marL="742950" indent="-285750">
              <a:spcBef>
                <a:spcPct val="20000"/>
              </a:spcBef>
              <a:buClr>
                <a:schemeClr val="accent2"/>
              </a:buClr>
              <a:buSzPct val="85000"/>
              <a:buFont typeface="Brush Script MT" panose="03060802040406070304" pitchFamily="66" charset="0"/>
              <a:buChar char="O"/>
              <a:defRPr sz="2200">
                <a:solidFill>
                  <a:schemeClr val="tx1"/>
                </a:solidFill>
                <a:latin typeface="Franklin Gothic Book" panose="020B0503020102020204" pitchFamily="34" charset="0"/>
              </a:defRPr>
            </a:lvl2pPr>
            <a:lvl3pPr marL="1143000" indent="-228600">
              <a:spcBef>
                <a:spcPct val="20000"/>
              </a:spcBef>
              <a:buClr>
                <a:schemeClr val="accent2"/>
              </a:buClr>
              <a:buSzPct val="85000"/>
              <a:buFont typeface="Brush Script MT" panose="03060802040406070304" pitchFamily="66" charset="0"/>
              <a:buChar char="O"/>
              <a:defRPr sz="2000">
                <a:solidFill>
                  <a:schemeClr val="tx1"/>
                </a:solidFill>
                <a:latin typeface="Franklin Gothic Book" panose="020B0503020102020204" pitchFamily="34" charset="0"/>
              </a:defRPr>
            </a:lvl3pPr>
            <a:lvl4pPr marL="1600200" indent="-228600">
              <a:spcBef>
                <a:spcPct val="20000"/>
              </a:spcBef>
              <a:buClr>
                <a:schemeClr val="accent2"/>
              </a:buClr>
              <a:buSzPct val="85000"/>
              <a:buFont typeface="Brush Script MT" panose="03060802040406070304" pitchFamily="66" charset="0"/>
              <a:buChar char="O"/>
              <a:defRPr>
                <a:solidFill>
                  <a:schemeClr val="tx1"/>
                </a:solidFill>
                <a:latin typeface="Franklin Gothic Book" panose="020B0503020102020204" pitchFamily="34" charset="0"/>
              </a:defRPr>
            </a:lvl4pPr>
            <a:lvl5pPr marL="2057400" indent="-228600">
              <a:spcBef>
                <a:spcPct val="20000"/>
              </a:spcBef>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5pPr>
            <a:lvl6pPr marL="25146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6pPr>
            <a:lvl7pPr marL="29718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7pPr>
            <a:lvl8pPr marL="34290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8pPr>
            <a:lvl9pPr marL="3886200" indent="-228600" eaLnBrk="0" fontAlgn="base" hangingPunct="0">
              <a:spcBef>
                <a:spcPct val="20000"/>
              </a:spcBef>
              <a:spcAft>
                <a:spcPct val="0"/>
              </a:spcAft>
              <a:buClr>
                <a:schemeClr val="accent2"/>
              </a:buClr>
              <a:buSzPct val="85000"/>
              <a:buFont typeface="Brush Script MT" panose="03060802040406070304" pitchFamily="66" charset="0"/>
              <a:buChar char="O"/>
              <a:defRPr sz="1600">
                <a:solidFill>
                  <a:schemeClr val="tx1"/>
                </a:solidFill>
                <a:latin typeface="Franklin Gothic Book" panose="020B0503020102020204" pitchFamily="34" charset="0"/>
              </a:defRPr>
            </a:lvl9pPr>
          </a:lstStyle>
          <a:p>
            <a:pPr algn="ctr" eaLnBrk="1" hangingPunct="1">
              <a:spcBef>
                <a:spcPct val="0"/>
              </a:spcBef>
              <a:buClrTx/>
              <a:buSzTx/>
              <a:buFontTx/>
              <a:buNone/>
            </a:pPr>
            <a:r>
              <a:rPr lang="en-GB" altLang="en-US" sz="4800" b="1" dirty="0">
                <a:latin typeface="Sassoon Infant Std" panose="020B0503020103030203" pitchFamily="34" charset="0"/>
                <a:ea typeface="MS PGothic" panose="020B0600070205080204" pitchFamily="34" charset="-128"/>
              </a:rPr>
              <a:t>Lunchtimes and Snacks</a:t>
            </a:r>
            <a:br>
              <a:rPr lang="en-GB" altLang="en-US" sz="4000" dirty="0">
                <a:latin typeface="Comic Sans MS" panose="030F0702030302020204" pitchFamily="66" charset="0"/>
                <a:ea typeface="MS PGothic" panose="020B0600070205080204" pitchFamily="34" charset="-128"/>
              </a:rPr>
            </a:br>
            <a:endParaRPr lang="en-GB" altLang="en-US" sz="4000" dirty="0">
              <a:latin typeface="Times New Roman" panose="02020603050405020304" pitchFamily="18" charset="0"/>
              <a:ea typeface="MS PGothic" panose="020B0600070205080204" pitchFamily="34" charset="-128"/>
            </a:endParaRPr>
          </a:p>
        </p:txBody>
      </p:sp>
      <p:pic>
        <p:nvPicPr>
          <p:cNvPr id="2" name="Picture 1">
            <a:extLst>
              <a:ext uri="{FF2B5EF4-FFF2-40B4-BE49-F238E27FC236}">
                <a16:creationId xmlns:a16="http://schemas.microsoft.com/office/drawing/2014/main" id="{C6C60CB5-2D0C-6BE1-81FD-BE0241A87767}"/>
              </a:ext>
            </a:extLst>
          </p:cNvPr>
          <p:cNvPicPr>
            <a:picLocks noChangeAspect="1"/>
          </p:cNvPicPr>
          <p:nvPr/>
        </p:nvPicPr>
        <p:blipFill>
          <a:blip r:embed="rId3"/>
          <a:stretch>
            <a:fillRect/>
          </a:stretch>
        </p:blipFill>
        <p:spPr>
          <a:xfrm>
            <a:off x="1141461" y="4860582"/>
            <a:ext cx="1165038" cy="1144776"/>
          </a:xfrm>
          <a:prstGeom prst="rect">
            <a:avLst/>
          </a:prstGeom>
        </p:spPr>
      </p:pic>
      <p:pic>
        <p:nvPicPr>
          <p:cNvPr id="3" name="Picture 2">
            <a:extLst>
              <a:ext uri="{FF2B5EF4-FFF2-40B4-BE49-F238E27FC236}">
                <a16:creationId xmlns:a16="http://schemas.microsoft.com/office/drawing/2014/main" id="{81BB1106-036A-663F-479F-3976A3974E9A}"/>
              </a:ext>
            </a:extLst>
          </p:cNvPr>
          <p:cNvPicPr>
            <a:picLocks noChangeAspect="1"/>
          </p:cNvPicPr>
          <p:nvPr/>
        </p:nvPicPr>
        <p:blipFill>
          <a:blip r:embed="rId4"/>
          <a:stretch>
            <a:fillRect/>
          </a:stretch>
        </p:blipFill>
        <p:spPr>
          <a:xfrm>
            <a:off x="4834271" y="4334510"/>
            <a:ext cx="3309317" cy="1758315"/>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EB591387-C890-A792-5F9A-41FC9F86E850}"/>
              </a:ext>
            </a:extLst>
          </p:cNvPr>
          <p:cNvSpPr>
            <a:spLocks noGrp="1"/>
          </p:cNvSpPr>
          <p:nvPr>
            <p:ph type="title"/>
          </p:nvPr>
        </p:nvSpPr>
        <p:spPr>
          <a:xfrm>
            <a:off x="1116013" y="485775"/>
            <a:ext cx="6870700" cy="1044575"/>
          </a:xfrm>
        </p:spPr>
        <p:txBody>
          <a:bodyPr/>
          <a:lstStyle/>
          <a:p>
            <a:pPr eaLnBrk="1" hangingPunct="1"/>
            <a:r>
              <a:rPr lang="en-GB" altLang="en-US" sz="3600" b="1" dirty="0">
                <a:latin typeface="Sassoon Infant Std" panose="020B0503020103030203" pitchFamily="34" charset="0"/>
              </a:rPr>
              <a:t>Uniform</a:t>
            </a:r>
            <a:endParaRPr lang="en-US" altLang="en-US" sz="3600" b="1" dirty="0">
              <a:latin typeface="Sassoon Infant Std" panose="020B0503020103030203" pitchFamily="34" charset="0"/>
            </a:endParaRPr>
          </a:p>
        </p:txBody>
      </p:sp>
      <p:graphicFrame>
        <p:nvGraphicFramePr>
          <p:cNvPr id="4" name="Table 3">
            <a:extLst>
              <a:ext uri="{FF2B5EF4-FFF2-40B4-BE49-F238E27FC236}">
                <a16:creationId xmlns:a16="http://schemas.microsoft.com/office/drawing/2014/main" id="{A45B42B7-03CE-4E27-DD53-E66531738505}"/>
              </a:ext>
            </a:extLst>
          </p:cNvPr>
          <p:cNvGraphicFramePr>
            <a:graphicFrameLocks noGrp="1"/>
          </p:cNvGraphicFramePr>
          <p:nvPr>
            <p:extLst>
              <p:ext uri="{D42A27DB-BD31-4B8C-83A1-F6EECF244321}">
                <p14:modId xmlns:p14="http://schemas.microsoft.com/office/powerpoint/2010/main" val="2554565838"/>
              </p:ext>
            </p:extLst>
          </p:nvPr>
        </p:nvGraphicFramePr>
        <p:xfrm>
          <a:off x="971600" y="1530351"/>
          <a:ext cx="7200800" cy="4560741"/>
        </p:xfrm>
        <a:graphic>
          <a:graphicData uri="http://schemas.openxmlformats.org/drawingml/2006/table">
            <a:tbl>
              <a:tblPr firstRow="1" firstCol="1" bandRow="1">
                <a:tableStyleId>{5C22544A-7EE6-4342-B048-85BDC9FD1C3A}</a:tableStyleId>
              </a:tblPr>
              <a:tblGrid>
                <a:gridCol w="7200800">
                  <a:extLst>
                    <a:ext uri="{9D8B030D-6E8A-4147-A177-3AD203B41FA5}">
                      <a16:colId xmlns:a16="http://schemas.microsoft.com/office/drawing/2014/main" val="20000"/>
                    </a:ext>
                  </a:extLst>
                </a:gridCol>
              </a:tblGrid>
              <a:tr h="3329801">
                <a:tc>
                  <a:txBody>
                    <a:bodyPr/>
                    <a:lstStyle/>
                    <a:p>
                      <a:pPr algn="ctr">
                        <a:lnSpc>
                          <a:spcPct val="107000"/>
                        </a:lnSpc>
                        <a:spcAft>
                          <a:spcPts val="800"/>
                        </a:spcAft>
                      </a:pPr>
                      <a:r>
                        <a:rPr lang="en-GB" sz="1200" dirty="0">
                          <a:solidFill>
                            <a:schemeClr val="tx1"/>
                          </a:solidFill>
                          <a:effectLst/>
                          <a:latin typeface="Sassoon Infant Std" panose="020B0503020103030203" pitchFamily="34" charset="0"/>
                        </a:rPr>
                        <a:t>WINTER</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panose="020B0503020103030203" pitchFamily="34" charset="0"/>
                        </a:rPr>
                        <a:t>White shirt with school tie (clip on, elasticated or traditional) or</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panose="020B0503020103030203" pitchFamily="34" charset="0"/>
                        </a:rPr>
                        <a:t>White polo shirt; these can be with logo or plain</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panose="020B0503020103030203" pitchFamily="34" charset="0"/>
                        </a:rPr>
                        <a:t>Grey trousers, shorts, pinafore dress or skirt.</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panose="020B0503020103030203" pitchFamily="34" charset="0"/>
                        </a:rPr>
                        <a:t>Red </a:t>
                      </a:r>
                      <a:r>
                        <a:rPr lang="en-GB" sz="1400" b="0" dirty="0" err="1">
                          <a:solidFill>
                            <a:schemeClr val="tx1"/>
                          </a:solidFill>
                          <a:effectLst/>
                          <a:latin typeface="Sassoon Infant Std" panose="020B0503020103030203" pitchFamily="34" charset="0"/>
                        </a:rPr>
                        <a:t>v-neck</a:t>
                      </a:r>
                      <a:r>
                        <a:rPr lang="en-GB" sz="1400" b="0" dirty="0">
                          <a:solidFill>
                            <a:schemeClr val="tx1"/>
                          </a:solidFill>
                          <a:effectLst/>
                          <a:latin typeface="Sassoon Infant Std" panose="020B0503020103030203" pitchFamily="34" charset="0"/>
                        </a:rPr>
                        <a:t> sweatshirt or jumper or cardigan</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panose="020B0503020103030203" pitchFamily="34" charset="0"/>
                        </a:rPr>
                        <a:t>White or grey socks, grey or red tights</a:t>
                      </a:r>
                    </a:p>
                    <a:p>
                      <a:pPr marL="342900" lvl="0" indent="-342900">
                        <a:lnSpc>
                          <a:spcPct val="107000"/>
                        </a:lnSpc>
                        <a:spcAft>
                          <a:spcPts val="800"/>
                        </a:spcAft>
                        <a:buFont typeface="Symbol" panose="05050102010706020507" pitchFamily="18" charset="2"/>
                        <a:buChar char=""/>
                      </a:pPr>
                      <a:r>
                        <a:rPr lang="en-GB" sz="1400" b="0" dirty="0">
                          <a:solidFill>
                            <a:schemeClr val="tx1"/>
                          </a:solidFill>
                          <a:effectLst/>
                          <a:latin typeface="Sassoon Infant Std" panose="020B0503020103030203" pitchFamily="34" charset="0"/>
                        </a:rPr>
                        <a:t>Red fleece for outdoor use (optional)</a:t>
                      </a:r>
                    </a:p>
                    <a:p>
                      <a:pPr marL="342900" lvl="0" indent="-342900">
                        <a:lnSpc>
                          <a:spcPct val="107000"/>
                        </a:lnSpc>
                        <a:spcAft>
                          <a:spcPts val="800"/>
                        </a:spcAft>
                        <a:buFont typeface="Symbol" panose="05050102010706020507" pitchFamily="18" charset="2"/>
                        <a:buChar char=""/>
                      </a:pPr>
                      <a:r>
                        <a:rPr lang="en-GB" sz="1400" b="1" dirty="0">
                          <a:solidFill>
                            <a:schemeClr val="tx1"/>
                          </a:solidFill>
                          <a:effectLst/>
                          <a:latin typeface="Sassoon Infant Std" panose="020B0503020103030203" pitchFamily="34" charset="0"/>
                        </a:rPr>
                        <a:t>Smart black school shoes </a:t>
                      </a:r>
                      <a:r>
                        <a:rPr lang="en-GB" sz="1400" b="0" dirty="0">
                          <a:solidFill>
                            <a:schemeClr val="tx1"/>
                          </a:solidFill>
                          <a:effectLst/>
                          <a:latin typeface="Sassoon Infant Std" panose="020B0503020103030203" pitchFamily="34" charset="0"/>
                        </a:rPr>
                        <a:t>– TRAINERS are </a:t>
                      </a:r>
                      <a:r>
                        <a:rPr lang="en-GB" sz="1400" b="0" u="sng" dirty="0">
                          <a:solidFill>
                            <a:schemeClr val="tx1"/>
                          </a:solidFill>
                          <a:effectLst/>
                          <a:latin typeface="Sassoon Infant Std" panose="020B0503020103030203" pitchFamily="34" charset="0"/>
                        </a:rPr>
                        <a:t>not acceptable</a:t>
                      </a:r>
                      <a:r>
                        <a:rPr lang="en-GB" sz="1400" b="0" dirty="0">
                          <a:solidFill>
                            <a:schemeClr val="tx1"/>
                          </a:solidFill>
                          <a:effectLst/>
                          <a:latin typeface="Sassoon Infant Std" panose="020B0503020103030203" pitchFamily="34" charset="0"/>
                        </a:rPr>
                        <a:t>. Please avoid shoes with flashing lights as they are distraction to learning. </a:t>
                      </a:r>
                    </a:p>
                    <a:p>
                      <a:pPr algn="ctr">
                        <a:lnSpc>
                          <a:spcPct val="107000"/>
                        </a:lnSpc>
                        <a:spcAft>
                          <a:spcPts val="800"/>
                        </a:spcAft>
                      </a:pPr>
                      <a:r>
                        <a:rPr lang="en-GB" sz="1200" dirty="0">
                          <a:solidFill>
                            <a:schemeClr val="tx1"/>
                          </a:solidFill>
                          <a:effectLst/>
                          <a:latin typeface="Sassoon Infant Std" panose="020B0503020103030203" pitchFamily="34" charset="0"/>
                        </a:rPr>
                        <a:t>SUMMER</a:t>
                      </a:r>
                    </a:p>
                    <a:p>
                      <a:pPr marL="342900" lvl="0" indent="-342900">
                        <a:lnSpc>
                          <a:spcPct val="107000"/>
                        </a:lnSpc>
                        <a:spcAft>
                          <a:spcPts val="0"/>
                        </a:spcAft>
                        <a:buFont typeface="Symbol" panose="05050102010706020507" pitchFamily="18" charset="2"/>
                        <a:buChar char=""/>
                      </a:pPr>
                      <a:r>
                        <a:rPr lang="en-GB" sz="1400" b="0" dirty="0">
                          <a:solidFill>
                            <a:schemeClr val="tx1"/>
                          </a:solidFill>
                          <a:effectLst/>
                          <a:latin typeface="Sassoon Infant Std" panose="020B0503020103030203" pitchFamily="34" charset="0"/>
                        </a:rPr>
                        <a:t>Short sleeve white shirt or polo shirt</a:t>
                      </a:r>
                    </a:p>
                    <a:p>
                      <a:pPr marL="342900" lvl="0" indent="-342900">
                        <a:lnSpc>
                          <a:spcPct val="107000"/>
                        </a:lnSpc>
                        <a:spcAft>
                          <a:spcPts val="0"/>
                        </a:spcAft>
                        <a:buFont typeface="Symbol" panose="05050102010706020507" pitchFamily="18" charset="2"/>
                        <a:buChar char=""/>
                      </a:pPr>
                      <a:r>
                        <a:rPr lang="en-GB" sz="1400" b="0" dirty="0">
                          <a:solidFill>
                            <a:schemeClr val="tx1"/>
                          </a:solidFill>
                          <a:effectLst/>
                          <a:latin typeface="Sassoon Infant Std" panose="020B0503020103030203" pitchFamily="34" charset="0"/>
                        </a:rPr>
                        <a:t>Grey shorts or skirt</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panose="020B0503020103030203" pitchFamily="34" charset="0"/>
                        </a:rPr>
                        <a:t>Red/white striped or checked dress</a:t>
                      </a: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en-GB" sz="14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rPr>
                        <a:t>Grey or white socks</a:t>
                      </a:r>
                    </a:p>
                    <a:p>
                      <a:pPr marL="342900" lvl="0" indent="-342900">
                        <a:lnSpc>
                          <a:spcPct val="107000"/>
                        </a:lnSpc>
                        <a:spcAft>
                          <a:spcPts val="800"/>
                        </a:spcAft>
                        <a:buFont typeface="Symbol" panose="05050102010706020507" pitchFamily="18" charset="2"/>
                        <a:buChar char=""/>
                      </a:pPr>
                      <a:endParaRPr lang="en-GB" sz="1400" b="0" dirty="0">
                        <a:solidFill>
                          <a:schemeClr val="tx1"/>
                        </a:solidFill>
                        <a:effectLst/>
                        <a:latin typeface="Sassoon Infant Std" panose="020B0503020103030203" pitchFamily="34" charset="0"/>
                      </a:endParaRPr>
                    </a:p>
                  </a:txBody>
                  <a:tcPr marL="53616" marR="53616" marT="0" marB="0">
                    <a:solidFill>
                      <a:schemeClr val="bg1"/>
                    </a:solidFill>
                  </a:tcPr>
                </a:tc>
                <a:extLst>
                  <a:ext uri="{0D108BD9-81ED-4DB2-BD59-A6C34878D82A}">
                    <a16:rowId xmlns:a16="http://schemas.microsoft.com/office/drawing/2014/main" val="10001"/>
                  </a:ext>
                </a:extLst>
              </a:tr>
              <a:tr h="801096">
                <a:tc>
                  <a:txBody>
                    <a:bodyPr/>
                    <a:lstStyle/>
                    <a:p>
                      <a:pPr algn="ctr">
                        <a:lnSpc>
                          <a:spcPct val="107000"/>
                        </a:lnSpc>
                        <a:spcAft>
                          <a:spcPts val="800"/>
                        </a:spcAft>
                      </a:pPr>
                      <a:endParaRPr lang="en-GB" sz="12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endParaRPr>
                    </a:p>
                  </a:txBody>
                  <a:tcPr marL="53616" marR="53616" marT="0" marB="0">
                    <a:solidFill>
                      <a:schemeClr val="bg1"/>
                    </a:solidFill>
                  </a:tcPr>
                </a:tc>
                <a:extLst>
                  <a:ext uri="{0D108BD9-81ED-4DB2-BD59-A6C34878D82A}">
                    <a16:rowId xmlns:a16="http://schemas.microsoft.com/office/drawing/2014/main" val="10002"/>
                  </a:ext>
                </a:extLst>
              </a:tr>
            </a:tbl>
          </a:graphicData>
        </a:graphic>
      </p:graphicFrame>
      <p:sp>
        <p:nvSpPr>
          <p:cNvPr id="12304" name="TextBox 1">
            <a:extLst>
              <a:ext uri="{FF2B5EF4-FFF2-40B4-BE49-F238E27FC236}">
                <a16:creationId xmlns:a16="http://schemas.microsoft.com/office/drawing/2014/main" id="{AA04D5AE-7615-F8DF-1107-C7E2EDD3C1D6}"/>
              </a:ext>
            </a:extLst>
          </p:cNvPr>
          <p:cNvSpPr txBox="1">
            <a:spLocks noChangeArrowheads="1"/>
          </p:cNvSpPr>
          <p:nvPr/>
        </p:nvSpPr>
        <p:spPr bwMode="auto">
          <a:xfrm>
            <a:off x="3347864" y="5445224"/>
            <a:ext cx="35274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r>
              <a:rPr lang="en-GB" altLang="en-US" b="1" dirty="0">
                <a:latin typeface="Sassoon Infant Std" panose="020B0503020103030203" pitchFamily="34" charset="0"/>
              </a:rPr>
              <a:t>Please name everything</a:t>
            </a:r>
            <a:endParaRPr lang="en-GB" altLang="en-US" dirty="0"/>
          </a:p>
        </p:txBody>
      </p:sp>
      <p:pic>
        <p:nvPicPr>
          <p:cNvPr id="2" name="Picture 1">
            <a:extLst>
              <a:ext uri="{FF2B5EF4-FFF2-40B4-BE49-F238E27FC236}">
                <a16:creationId xmlns:a16="http://schemas.microsoft.com/office/drawing/2014/main" id="{A5B20C93-0E52-792A-FDFB-09728E7D7012}"/>
              </a:ext>
            </a:extLst>
          </p:cNvPr>
          <p:cNvPicPr>
            <a:picLocks noChangeAspect="1"/>
          </p:cNvPicPr>
          <p:nvPr/>
        </p:nvPicPr>
        <p:blipFill>
          <a:blip r:embed="rId2"/>
          <a:stretch>
            <a:fillRect/>
          </a:stretch>
        </p:blipFill>
        <p:spPr>
          <a:xfrm>
            <a:off x="6228184" y="3886380"/>
            <a:ext cx="1402202" cy="137781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EB591387-C890-A792-5F9A-41FC9F86E850}"/>
              </a:ext>
            </a:extLst>
          </p:cNvPr>
          <p:cNvSpPr>
            <a:spLocks noGrp="1"/>
          </p:cNvSpPr>
          <p:nvPr>
            <p:ph type="title"/>
          </p:nvPr>
        </p:nvSpPr>
        <p:spPr>
          <a:xfrm>
            <a:off x="1116013" y="485775"/>
            <a:ext cx="6870700" cy="1044575"/>
          </a:xfrm>
        </p:spPr>
        <p:txBody>
          <a:bodyPr/>
          <a:lstStyle/>
          <a:p>
            <a:pPr eaLnBrk="1" hangingPunct="1"/>
            <a:r>
              <a:rPr lang="en-GB" altLang="en-US" sz="3600" b="1" dirty="0">
                <a:latin typeface="Sassoon Infant Std" panose="020B0503020103030203" pitchFamily="34" charset="0"/>
              </a:rPr>
              <a:t>Uniform</a:t>
            </a:r>
            <a:endParaRPr lang="en-US" altLang="en-US" sz="3600" b="1" dirty="0">
              <a:latin typeface="Sassoon Infant Std" panose="020B0503020103030203" pitchFamily="34" charset="0"/>
            </a:endParaRPr>
          </a:p>
        </p:txBody>
      </p:sp>
      <p:graphicFrame>
        <p:nvGraphicFramePr>
          <p:cNvPr id="4" name="Table 3">
            <a:extLst>
              <a:ext uri="{FF2B5EF4-FFF2-40B4-BE49-F238E27FC236}">
                <a16:creationId xmlns:a16="http://schemas.microsoft.com/office/drawing/2014/main" id="{A45B42B7-03CE-4E27-DD53-E66531738505}"/>
              </a:ext>
            </a:extLst>
          </p:cNvPr>
          <p:cNvGraphicFramePr>
            <a:graphicFrameLocks noGrp="1"/>
          </p:cNvGraphicFramePr>
          <p:nvPr>
            <p:extLst>
              <p:ext uri="{D42A27DB-BD31-4B8C-83A1-F6EECF244321}">
                <p14:modId xmlns:p14="http://schemas.microsoft.com/office/powerpoint/2010/main" val="789955786"/>
              </p:ext>
            </p:extLst>
          </p:nvPr>
        </p:nvGraphicFramePr>
        <p:xfrm>
          <a:off x="971600" y="1340769"/>
          <a:ext cx="7200800" cy="4428554"/>
        </p:xfrm>
        <a:graphic>
          <a:graphicData uri="http://schemas.openxmlformats.org/drawingml/2006/table">
            <a:tbl>
              <a:tblPr firstRow="1" firstCol="1" bandRow="1">
                <a:tableStyleId>{5C22544A-7EE6-4342-B048-85BDC9FD1C3A}</a:tableStyleId>
              </a:tblPr>
              <a:tblGrid>
                <a:gridCol w="7200800">
                  <a:extLst>
                    <a:ext uri="{9D8B030D-6E8A-4147-A177-3AD203B41FA5}">
                      <a16:colId xmlns:a16="http://schemas.microsoft.com/office/drawing/2014/main" val="20000"/>
                    </a:ext>
                  </a:extLst>
                </a:gridCol>
              </a:tblGrid>
              <a:tr h="2448117">
                <a:tc>
                  <a:txBody>
                    <a:bodyPr/>
                    <a:lstStyle/>
                    <a:p>
                      <a:pPr algn="ctr">
                        <a:lnSpc>
                          <a:spcPct val="107000"/>
                        </a:lnSpc>
                        <a:spcAft>
                          <a:spcPts val="800"/>
                        </a:spcAft>
                      </a:pPr>
                      <a:endParaRPr lang="en-GB" sz="1400" dirty="0">
                        <a:solidFill>
                          <a:schemeClr val="tx1"/>
                        </a:solidFill>
                        <a:effectLst/>
                        <a:latin typeface="Sassoon Infant Std" panose="020B0503020103030203" pitchFamily="34" charset="0"/>
                      </a:endParaRPr>
                    </a:p>
                    <a:p>
                      <a:pPr algn="ctr">
                        <a:lnSpc>
                          <a:spcPct val="107000"/>
                        </a:lnSpc>
                        <a:spcAft>
                          <a:spcPts val="800"/>
                        </a:spcAft>
                      </a:pPr>
                      <a:r>
                        <a:rPr lang="en-GB" sz="1400" b="1" dirty="0">
                          <a:solidFill>
                            <a:schemeClr val="tx1"/>
                          </a:solidFill>
                          <a:effectLst/>
                          <a:latin typeface="Sassoon Infant Std" panose="020B0503020103030203" pitchFamily="34" charset="0"/>
                        </a:rPr>
                        <a:t>PE Kit</a:t>
                      </a:r>
                    </a:p>
                    <a:p>
                      <a:pPr>
                        <a:lnSpc>
                          <a:spcPct val="107000"/>
                        </a:lnSpc>
                        <a:spcAft>
                          <a:spcPts val="800"/>
                        </a:spcAft>
                      </a:pPr>
                      <a:r>
                        <a:rPr lang="en-GB" sz="1400" b="0" dirty="0">
                          <a:solidFill>
                            <a:schemeClr val="tx1"/>
                          </a:solidFill>
                          <a:effectLst/>
                          <a:latin typeface="Sassoon Infant Std" panose="020B0503020103030203" pitchFamily="34" charset="0"/>
                        </a:rPr>
                        <a:t>Children will need a school P.E. bag with their name on and:</a:t>
                      </a:r>
                    </a:p>
                    <a:p>
                      <a:pPr marL="0" indent="-285750">
                        <a:lnSpc>
                          <a:spcPct val="107000"/>
                        </a:lnSpc>
                        <a:spcAft>
                          <a:spcPts val="0"/>
                        </a:spcAft>
                        <a:buFont typeface="Arial" panose="020B0604020202020204" pitchFamily="34" charset="0"/>
                        <a:buChar char="•"/>
                      </a:pPr>
                      <a:r>
                        <a:rPr lang="en-GB" sz="1400" b="0" dirty="0">
                          <a:solidFill>
                            <a:schemeClr val="tx1"/>
                          </a:solidFill>
                          <a:effectLst/>
                          <a:latin typeface="Sassoon Infant Std" panose="020B0503020103030203" pitchFamily="34" charset="0"/>
                        </a:rPr>
                        <a:t>Red shorts</a:t>
                      </a:r>
                    </a:p>
                    <a:p>
                      <a:pPr marL="0" indent="-285750">
                        <a:lnSpc>
                          <a:spcPct val="107000"/>
                        </a:lnSpc>
                        <a:spcAft>
                          <a:spcPts val="0"/>
                        </a:spcAft>
                        <a:buFont typeface="Arial" panose="020B0604020202020204" pitchFamily="34" charset="0"/>
                        <a:buChar char="•"/>
                      </a:pPr>
                      <a:r>
                        <a:rPr lang="en-GB" sz="1400" b="0" dirty="0">
                          <a:solidFill>
                            <a:schemeClr val="tx1"/>
                          </a:solidFill>
                          <a:effectLst/>
                          <a:latin typeface="Sassoon Infant Std" panose="020B0503020103030203" pitchFamily="34" charset="0"/>
                        </a:rPr>
                        <a:t>White round-neck school t-shirt</a:t>
                      </a:r>
                    </a:p>
                    <a:p>
                      <a:pPr marL="0" indent="-285750">
                        <a:lnSpc>
                          <a:spcPct val="107000"/>
                        </a:lnSpc>
                        <a:spcAft>
                          <a:spcPts val="0"/>
                        </a:spcAft>
                        <a:buFont typeface="Arial" panose="020B0604020202020204" pitchFamily="34" charset="0"/>
                        <a:buChar char="•"/>
                      </a:pPr>
                      <a:r>
                        <a:rPr lang="en-GB" sz="1400" b="0" dirty="0">
                          <a:solidFill>
                            <a:schemeClr val="tx1"/>
                          </a:solidFill>
                          <a:effectLst/>
                          <a:latin typeface="Sassoon Infant Std" panose="020B0503020103030203" pitchFamily="34" charset="0"/>
                        </a:rPr>
                        <a:t>Black plimsoles </a:t>
                      </a:r>
                      <a:endParaRPr lang="en-GB" sz="1400" dirty="0">
                        <a:solidFill>
                          <a:schemeClr val="tx1"/>
                        </a:solidFill>
                        <a:effectLst/>
                        <a:latin typeface="Sassoon Infant Std" panose="020B0503020103030203" pitchFamily="34" charset="0"/>
                      </a:endParaRPr>
                    </a:p>
                    <a:p>
                      <a:pPr>
                        <a:lnSpc>
                          <a:spcPct val="107000"/>
                        </a:lnSpc>
                        <a:spcAft>
                          <a:spcPts val="800"/>
                        </a:spcAft>
                      </a:pPr>
                      <a:r>
                        <a:rPr lang="en-GB" sz="1400" dirty="0">
                          <a:solidFill>
                            <a:schemeClr val="tx1"/>
                          </a:solidFill>
                          <a:effectLst/>
                          <a:latin typeface="Sassoon Infant Std" panose="020B0503020103030203" pitchFamily="34" charset="0"/>
                        </a:rPr>
                        <a:t> </a:t>
                      </a:r>
                    </a:p>
                    <a:p>
                      <a:pPr>
                        <a:lnSpc>
                          <a:spcPct val="107000"/>
                        </a:lnSpc>
                        <a:spcAft>
                          <a:spcPts val="800"/>
                        </a:spcAft>
                      </a:pPr>
                      <a:r>
                        <a:rPr lang="en-GB" sz="1400" dirty="0">
                          <a:solidFill>
                            <a:schemeClr val="tx1"/>
                          </a:solidFill>
                          <a:effectLst/>
                          <a:latin typeface="Sassoon Infant Std" panose="020B0503020103030203" pitchFamily="34" charset="0"/>
                        </a:rPr>
                        <a:t>In Winter:</a:t>
                      </a:r>
                    </a:p>
                    <a:p>
                      <a:pPr>
                        <a:lnSpc>
                          <a:spcPct val="107000"/>
                        </a:lnSpc>
                        <a:spcAft>
                          <a:spcPts val="800"/>
                        </a:spcAft>
                      </a:pPr>
                      <a:r>
                        <a:rPr lang="en-GB" sz="1400" dirty="0">
                          <a:solidFill>
                            <a:schemeClr val="tx1"/>
                          </a:solidFill>
                          <a:effectLst/>
                          <a:latin typeface="Sassoon Infant Std" panose="020B0503020103030203" pitchFamily="34" charset="0"/>
                        </a:rPr>
                        <a:t> </a:t>
                      </a:r>
                      <a:r>
                        <a:rPr lang="en-GB" sz="1400" dirty="0">
                          <a:solidFill>
                            <a:schemeClr val="tx1"/>
                          </a:solidFill>
                          <a:effectLst/>
                          <a:latin typeface="Sassoon Infant Std" panose="020B0503020103030203" pitchFamily="34" charset="0"/>
                          <a:sym typeface="Symbol" panose="05050102010706020507" pitchFamily="18" charset="2"/>
                        </a:rPr>
                        <a:t></a:t>
                      </a:r>
                      <a:r>
                        <a:rPr lang="en-GB" sz="1400" dirty="0">
                          <a:solidFill>
                            <a:schemeClr val="tx1"/>
                          </a:solidFill>
                          <a:effectLst/>
                          <a:latin typeface="Sassoon Infant Std" panose="020B0503020103030203" pitchFamily="34" charset="0"/>
                        </a:rPr>
                        <a:t> </a:t>
                      </a:r>
                      <a:r>
                        <a:rPr lang="en-GB" sz="1400" b="0" dirty="0">
                          <a:solidFill>
                            <a:schemeClr val="tx1"/>
                          </a:solidFill>
                          <a:effectLst/>
                          <a:latin typeface="Sassoon Infant Std" panose="020B0503020103030203" pitchFamily="34" charset="0"/>
                        </a:rPr>
                        <a:t>Black joggers and a hoodie</a:t>
                      </a:r>
                      <a:endParaRPr lang="en-GB" sz="14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endParaRPr lang="en-GB" sz="1400" b="0" dirty="0">
                        <a:solidFill>
                          <a:schemeClr val="tx1"/>
                        </a:solidFill>
                        <a:effectLst/>
                        <a:latin typeface="Sassoon Infant Std" panose="020B0503020103030203" pitchFamily="34" charset="0"/>
                      </a:endParaRPr>
                    </a:p>
                  </a:txBody>
                  <a:tcPr marL="53616" marR="53616" marT="0" marB="0">
                    <a:solidFill>
                      <a:schemeClr val="bg1"/>
                    </a:solidFill>
                  </a:tcPr>
                </a:tc>
                <a:extLst>
                  <a:ext uri="{0D108BD9-81ED-4DB2-BD59-A6C34878D82A}">
                    <a16:rowId xmlns:a16="http://schemas.microsoft.com/office/drawing/2014/main" val="10001"/>
                  </a:ext>
                </a:extLst>
              </a:tr>
              <a:tr h="1528128">
                <a:tc>
                  <a:txBody>
                    <a:bodyPr/>
                    <a:lstStyle/>
                    <a:p>
                      <a:pPr algn="l">
                        <a:lnSpc>
                          <a:spcPct val="107000"/>
                        </a:lnSpc>
                        <a:spcAft>
                          <a:spcPts val="800"/>
                        </a:spcAft>
                      </a:pPr>
                      <a:r>
                        <a:rPr lang="en-GB" sz="1400" b="1"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rPr>
                        <a:t>In addition, children will need:</a:t>
                      </a:r>
                    </a:p>
                    <a:p>
                      <a:pPr marL="171450" indent="-171450" algn="l">
                        <a:lnSpc>
                          <a:spcPct val="107000"/>
                        </a:lnSpc>
                        <a:spcAft>
                          <a:spcPts val="800"/>
                        </a:spcAft>
                        <a:buFont typeface="Arial" panose="020B0604020202020204" pitchFamily="34" charset="0"/>
                        <a:buChar char="•"/>
                      </a:pPr>
                      <a:r>
                        <a:rPr lang="en-GB" sz="14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rPr>
                        <a:t>A school water bottle</a:t>
                      </a:r>
                    </a:p>
                    <a:p>
                      <a:pPr marL="171450" indent="-171450" algn="l">
                        <a:lnSpc>
                          <a:spcPct val="107000"/>
                        </a:lnSpc>
                        <a:spcAft>
                          <a:spcPts val="800"/>
                        </a:spcAft>
                        <a:buFont typeface="Arial" panose="020B0604020202020204" pitchFamily="34" charset="0"/>
                        <a:buChar char="•"/>
                      </a:pPr>
                      <a:r>
                        <a:rPr lang="en-GB" sz="14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rPr>
                        <a:t>A school book bag</a:t>
                      </a:r>
                    </a:p>
                    <a:p>
                      <a:pPr marL="171450" indent="-171450" algn="l">
                        <a:lnSpc>
                          <a:spcPct val="107000"/>
                        </a:lnSpc>
                        <a:spcAft>
                          <a:spcPts val="800"/>
                        </a:spcAft>
                        <a:buFont typeface="Arial" panose="020B0604020202020204" pitchFamily="34" charset="0"/>
                        <a:buChar char="•"/>
                      </a:pPr>
                      <a:r>
                        <a:rPr lang="en-GB" sz="14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rPr>
                        <a:t>Nail varnish and jewellery (except plain stud earrings or a simple watch) are not permitted.</a:t>
                      </a:r>
                    </a:p>
                    <a:p>
                      <a:pPr marL="171450" indent="-171450" algn="l">
                        <a:lnSpc>
                          <a:spcPct val="107000"/>
                        </a:lnSpc>
                        <a:spcAft>
                          <a:spcPts val="800"/>
                        </a:spcAft>
                        <a:buFont typeface="Arial" panose="020B0604020202020204" pitchFamily="34" charset="0"/>
                        <a:buChar char="•"/>
                      </a:pPr>
                      <a:r>
                        <a:rPr lang="en-GB" sz="1400" b="0" dirty="0">
                          <a:solidFill>
                            <a:schemeClr val="tx1"/>
                          </a:solidFill>
                          <a:effectLst/>
                          <a:latin typeface="Sassoon Infant Std" panose="020B0503020103030203" pitchFamily="34" charset="0"/>
                          <a:ea typeface="Calibri" panose="020F0502020204030204" pitchFamily="34" charset="0"/>
                          <a:cs typeface="Times New Roman" panose="02020603050405020304" pitchFamily="18" charset="0"/>
                        </a:rPr>
                        <a:t>Hair bands and bobbles should be red, black or white – no large bows please</a:t>
                      </a:r>
                    </a:p>
                  </a:txBody>
                  <a:tcPr marL="53616" marR="53616" marT="0" marB="0">
                    <a:solidFill>
                      <a:schemeClr val="bg1"/>
                    </a:solidFill>
                  </a:tcPr>
                </a:tc>
                <a:extLst>
                  <a:ext uri="{0D108BD9-81ED-4DB2-BD59-A6C34878D82A}">
                    <a16:rowId xmlns:a16="http://schemas.microsoft.com/office/drawing/2014/main" val="10002"/>
                  </a:ext>
                </a:extLst>
              </a:tr>
            </a:tbl>
          </a:graphicData>
        </a:graphic>
      </p:graphicFrame>
      <p:sp>
        <p:nvSpPr>
          <p:cNvPr id="12304" name="TextBox 1">
            <a:extLst>
              <a:ext uri="{FF2B5EF4-FFF2-40B4-BE49-F238E27FC236}">
                <a16:creationId xmlns:a16="http://schemas.microsoft.com/office/drawing/2014/main" id="{AA04D5AE-7615-F8DF-1107-C7E2EDD3C1D6}"/>
              </a:ext>
            </a:extLst>
          </p:cNvPr>
          <p:cNvSpPr txBox="1">
            <a:spLocks noChangeArrowheads="1"/>
          </p:cNvSpPr>
          <p:nvPr/>
        </p:nvSpPr>
        <p:spPr bwMode="auto">
          <a:xfrm>
            <a:off x="3132138" y="5759450"/>
            <a:ext cx="35274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r>
              <a:rPr lang="en-GB" altLang="en-US" b="1" dirty="0">
                <a:latin typeface="Sassoon Infant Std" panose="020B0503020103030203" pitchFamily="34" charset="0"/>
              </a:rPr>
              <a:t>Please name everything</a:t>
            </a:r>
            <a:r>
              <a:rPr lang="en-GB" altLang="en-US" dirty="0"/>
              <a:t>!</a:t>
            </a:r>
          </a:p>
        </p:txBody>
      </p:sp>
      <p:pic>
        <p:nvPicPr>
          <p:cNvPr id="2" name="Picture 1">
            <a:extLst>
              <a:ext uri="{FF2B5EF4-FFF2-40B4-BE49-F238E27FC236}">
                <a16:creationId xmlns:a16="http://schemas.microsoft.com/office/drawing/2014/main" id="{6859246E-A59C-0878-48E8-FDE8F376E329}"/>
              </a:ext>
            </a:extLst>
          </p:cNvPr>
          <p:cNvPicPr>
            <a:picLocks noChangeAspect="1"/>
          </p:cNvPicPr>
          <p:nvPr/>
        </p:nvPicPr>
        <p:blipFill>
          <a:blip r:embed="rId2"/>
          <a:stretch>
            <a:fillRect/>
          </a:stretch>
        </p:blipFill>
        <p:spPr>
          <a:xfrm>
            <a:off x="6372200" y="2958120"/>
            <a:ext cx="1402202" cy="1377815"/>
          </a:xfrm>
          <a:prstGeom prst="rect">
            <a:avLst/>
          </a:prstGeom>
        </p:spPr>
      </p:pic>
    </p:spTree>
    <p:extLst>
      <p:ext uri="{BB962C8B-B14F-4D97-AF65-F5344CB8AC3E}">
        <p14:creationId xmlns:p14="http://schemas.microsoft.com/office/powerpoint/2010/main" val="23769108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4391BD20-8F04-927A-2B95-E8E71455A402}"/>
              </a:ext>
            </a:extLst>
          </p:cNvPr>
          <p:cNvSpPr>
            <a:spLocks noGrp="1"/>
          </p:cNvSpPr>
          <p:nvPr>
            <p:ph type="title"/>
          </p:nvPr>
        </p:nvSpPr>
        <p:spPr>
          <a:xfrm>
            <a:off x="971550" y="476250"/>
            <a:ext cx="6870700" cy="1044575"/>
          </a:xfrm>
        </p:spPr>
        <p:txBody>
          <a:bodyPr/>
          <a:lstStyle/>
          <a:p>
            <a:pPr eaLnBrk="1" hangingPunct="1"/>
            <a:r>
              <a:rPr lang="en-GB" altLang="en-US" b="1" dirty="0">
                <a:latin typeface="Sassoon Infant Std" panose="020B0503020103030203" pitchFamily="34" charset="0"/>
              </a:rPr>
              <a:t>Curriculum Overview</a:t>
            </a:r>
          </a:p>
        </p:txBody>
      </p:sp>
      <p:sp>
        <p:nvSpPr>
          <p:cNvPr id="7171" name="Content Placeholder 2">
            <a:extLst>
              <a:ext uri="{FF2B5EF4-FFF2-40B4-BE49-F238E27FC236}">
                <a16:creationId xmlns:a16="http://schemas.microsoft.com/office/drawing/2014/main" id="{0EF70299-FCC8-CA98-64FF-2E0DF8E2B022}"/>
              </a:ext>
            </a:extLst>
          </p:cNvPr>
          <p:cNvSpPr>
            <a:spLocks noGrp="1"/>
          </p:cNvSpPr>
          <p:nvPr>
            <p:ph idx="1"/>
          </p:nvPr>
        </p:nvSpPr>
        <p:spPr>
          <a:xfrm>
            <a:off x="827088" y="1988840"/>
            <a:ext cx="7264400" cy="4248448"/>
          </a:xfrm>
        </p:spPr>
        <p:txBody>
          <a:bodyPr rtlCol="0">
            <a:normAutofit/>
          </a:bodyPr>
          <a:lstStyle/>
          <a:p>
            <a:pPr marL="0" indent="0" algn="just" eaLnBrk="1" fontAlgn="auto" hangingPunct="1">
              <a:spcAft>
                <a:spcPts val="0"/>
              </a:spcAft>
              <a:buFontTx/>
              <a:buNone/>
              <a:defRPr/>
            </a:pPr>
            <a:endParaRPr lang="en-GB" sz="1200" dirty="0">
              <a:latin typeface="Century Gothic" panose="020B0502020202020204" pitchFamily="34" charset="0"/>
            </a:endParaRPr>
          </a:p>
          <a:p>
            <a:pPr marL="0" indent="0" algn="just" eaLnBrk="1" fontAlgn="auto" hangingPunct="1">
              <a:spcAft>
                <a:spcPts val="0"/>
              </a:spcAft>
              <a:buNone/>
              <a:defRPr/>
            </a:pPr>
            <a:r>
              <a:rPr lang="en-GB" b="1" dirty="0">
                <a:latin typeface="Sassoon Infant Std" panose="020B0503020103030203" pitchFamily="34" charset="0"/>
              </a:rPr>
              <a:t>Y5 topics for the year:</a:t>
            </a:r>
          </a:p>
          <a:p>
            <a:pPr marL="274320" indent="-274320" algn="just" eaLnBrk="1" fontAlgn="auto" hangingPunct="1">
              <a:spcAft>
                <a:spcPts val="0"/>
              </a:spcAft>
              <a:defRPr/>
            </a:pPr>
            <a:r>
              <a:rPr lang="en-GB" dirty="0">
                <a:latin typeface="Sassoon Infant Std" panose="020B0503020103030203" pitchFamily="34" charset="0"/>
              </a:rPr>
              <a:t>Maya and Aztecs</a:t>
            </a:r>
          </a:p>
          <a:p>
            <a:pPr marL="274320" indent="-274320" algn="just" eaLnBrk="1" fontAlgn="auto" hangingPunct="1">
              <a:spcAft>
                <a:spcPts val="0"/>
              </a:spcAft>
              <a:defRPr/>
            </a:pPr>
            <a:r>
              <a:rPr lang="en-GB" dirty="0">
                <a:latin typeface="Sassoon Infant Std" panose="020B0503020103030203" pitchFamily="34" charset="0"/>
              </a:rPr>
              <a:t>Chocolate </a:t>
            </a:r>
          </a:p>
          <a:p>
            <a:pPr marL="274320" indent="-274320" algn="just" eaLnBrk="1" fontAlgn="auto" hangingPunct="1">
              <a:spcAft>
                <a:spcPts val="0"/>
              </a:spcAft>
              <a:defRPr/>
            </a:pPr>
            <a:r>
              <a:rPr lang="en-GB" dirty="0">
                <a:latin typeface="Sassoon Infant Std" panose="020B0503020103030203" pitchFamily="34" charset="0"/>
              </a:rPr>
              <a:t>Anglo-Saxons</a:t>
            </a:r>
          </a:p>
          <a:p>
            <a:pPr marL="274320" indent="-274320" algn="just" eaLnBrk="1" fontAlgn="auto" hangingPunct="1">
              <a:spcAft>
                <a:spcPts val="0"/>
              </a:spcAft>
              <a:defRPr/>
            </a:pPr>
            <a:r>
              <a:rPr lang="en-GB" dirty="0">
                <a:latin typeface="Sassoon Infant Std" panose="020B0503020103030203" pitchFamily="34" charset="0"/>
              </a:rPr>
              <a:t>Vikings</a:t>
            </a:r>
          </a:p>
          <a:p>
            <a:pPr marL="274320" indent="-274320" algn="just" eaLnBrk="1" fontAlgn="auto" hangingPunct="1">
              <a:spcAft>
                <a:spcPts val="0"/>
              </a:spcAft>
              <a:defRPr/>
            </a:pPr>
            <a:r>
              <a:rPr lang="en-GB" dirty="0">
                <a:latin typeface="Sassoon Infant Std" panose="020B0503020103030203" pitchFamily="34" charset="0"/>
              </a:rPr>
              <a:t>Antarctica</a:t>
            </a:r>
          </a:p>
          <a:p>
            <a:pPr marL="274320" indent="-274320" algn="just" eaLnBrk="1" fontAlgn="auto" hangingPunct="1">
              <a:spcAft>
                <a:spcPts val="0"/>
              </a:spcAft>
              <a:defRPr/>
            </a:pPr>
            <a:r>
              <a:rPr lang="en-GB" dirty="0">
                <a:latin typeface="Sassoon Infant Std" panose="020B0503020103030203" pitchFamily="34" charset="0"/>
              </a:rPr>
              <a:t>Britain at Sea </a:t>
            </a:r>
          </a:p>
          <a:p>
            <a:pPr marL="274320" indent="-274320" algn="just" eaLnBrk="1" fontAlgn="auto" hangingPunct="1">
              <a:spcAft>
                <a:spcPts val="0"/>
              </a:spcAft>
              <a:defRPr/>
            </a:pPr>
            <a:endParaRPr lang="en-GB" sz="1800" dirty="0">
              <a:latin typeface="Sassoon Infant Std" panose="020B0503020103030203" pitchFamily="34" charset="0"/>
            </a:endParaRPr>
          </a:p>
          <a:p>
            <a:pPr marL="0" indent="0" algn="just" eaLnBrk="1" fontAlgn="auto" hangingPunct="1">
              <a:spcAft>
                <a:spcPts val="0"/>
              </a:spcAft>
              <a:buNone/>
              <a:defRPr/>
            </a:pPr>
            <a:endParaRPr lang="en-GB" sz="1800" dirty="0">
              <a:latin typeface="Sassoon Infant Std" panose="020B0503020103030203" pitchFamily="34" charset="0"/>
            </a:endParaRPr>
          </a:p>
        </p:txBody>
      </p:sp>
      <p:pic>
        <p:nvPicPr>
          <p:cNvPr id="2" name="Picture 3">
            <a:extLst>
              <a:ext uri="{FF2B5EF4-FFF2-40B4-BE49-F238E27FC236}">
                <a16:creationId xmlns:a16="http://schemas.microsoft.com/office/drawing/2014/main" id="{03966BEB-86C2-B25E-BD3F-11727E1021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1340768"/>
            <a:ext cx="1986360" cy="1321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17" descr="The 10 Best Places to Visit in Antarctica - Swoop Antarctica Blog">
            <a:extLst>
              <a:ext uri="{FF2B5EF4-FFF2-40B4-BE49-F238E27FC236}">
                <a16:creationId xmlns:a16="http://schemas.microsoft.com/office/drawing/2014/main" id="{E5D84DD7-F3B4-FBD7-9779-929F074541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7944" y="5085184"/>
            <a:ext cx="2826844" cy="1584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19" descr="Vikings | HISTORY , Origins &amp; Tactics | HISTORY">
            <a:extLst>
              <a:ext uri="{FF2B5EF4-FFF2-40B4-BE49-F238E27FC236}">
                <a16:creationId xmlns:a16="http://schemas.microsoft.com/office/drawing/2014/main" id="{A29B8B0B-2971-CD4A-1D05-88F5DFC5FB0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3928" y="3212976"/>
            <a:ext cx="2880321" cy="1440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1" descr="History of Chocolate - a Timeline for Chocolate">
            <a:extLst>
              <a:ext uri="{FF2B5EF4-FFF2-40B4-BE49-F238E27FC236}">
                <a16:creationId xmlns:a16="http://schemas.microsoft.com/office/drawing/2014/main" id="{E001DEC7-1519-DA3F-B616-C3E1EE98BC5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3297" y="1340768"/>
            <a:ext cx="1728943" cy="1728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3" descr="Anglo-Saxons: a brief history / Historical Association">
            <a:extLst>
              <a:ext uri="{FF2B5EF4-FFF2-40B4-BE49-F238E27FC236}">
                <a16:creationId xmlns:a16="http://schemas.microsoft.com/office/drawing/2014/main" id="{B6DA189E-B0A6-4D96-4CDF-69FABE04EC7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20272" y="2852936"/>
            <a:ext cx="1944216" cy="1406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5" descr="HMS Victory: Lord Nelson's Flagship &amp; Battle of Trafalgar">
            <a:extLst>
              <a:ext uri="{FF2B5EF4-FFF2-40B4-BE49-F238E27FC236}">
                <a16:creationId xmlns:a16="http://schemas.microsoft.com/office/drawing/2014/main" id="{687A3AB2-EAD5-41D3-D7D8-47A8CE2A097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48264" y="4509120"/>
            <a:ext cx="2145879" cy="1430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CE27B-2C74-41A4-F21A-C3ED65A8144F}"/>
              </a:ext>
            </a:extLst>
          </p:cNvPr>
          <p:cNvSpPr>
            <a:spLocks noGrp="1"/>
          </p:cNvSpPr>
          <p:nvPr>
            <p:ph type="title"/>
          </p:nvPr>
        </p:nvSpPr>
        <p:spPr/>
        <p:txBody>
          <a:bodyPr/>
          <a:lstStyle/>
          <a:p>
            <a:r>
              <a:rPr lang="en-GB" b="1" dirty="0">
                <a:latin typeface="Sassoon Infant Std" panose="020B0503020103030203" pitchFamily="34" charset="0"/>
              </a:rPr>
              <a:t>Clubs</a:t>
            </a:r>
            <a:endParaRPr lang="en-GB" dirty="0"/>
          </a:p>
        </p:txBody>
      </p:sp>
      <p:sp>
        <p:nvSpPr>
          <p:cNvPr id="3" name="Content Placeholder 2">
            <a:extLst>
              <a:ext uri="{FF2B5EF4-FFF2-40B4-BE49-F238E27FC236}">
                <a16:creationId xmlns:a16="http://schemas.microsoft.com/office/drawing/2014/main" id="{986E6B47-8814-B7DD-B480-1FC1C8AED242}"/>
              </a:ext>
            </a:extLst>
          </p:cNvPr>
          <p:cNvSpPr>
            <a:spLocks noGrp="1"/>
          </p:cNvSpPr>
          <p:nvPr>
            <p:ph idx="1"/>
          </p:nvPr>
        </p:nvSpPr>
        <p:spPr>
          <a:xfrm>
            <a:off x="1084263" y="1700809"/>
            <a:ext cx="7160146" cy="4022130"/>
          </a:xfrm>
        </p:spPr>
        <p:txBody>
          <a:bodyPr/>
          <a:lstStyle/>
          <a:p>
            <a:pPr marL="0" indent="0">
              <a:buNone/>
            </a:pPr>
            <a:r>
              <a:rPr lang="en-GB" sz="1800" dirty="0">
                <a:latin typeface="Sassoon Infant Std" panose="020B0503020103030203" pitchFamily="34" charset="0"/>
              </a:rPr>
              <a:t>We have a wealth of different clubs available throughout the year. Examples include: </a:t>
            </a:r>
          </a:p>
          <a:p>
            <a:r>
              <a:rPr lang="en-GB" sz="1800" dirty="0">
                <a:latin typeface="Sassoon Infant Std" panose="020B0503020103030203" pitchFamily="34" charset="0"/>
              </a:rPr>
              <a:t>Choir</a:t>
            </a:r>
          </a:p>
          <a:p>
            <a:r>
              <a:rPr lang="en-GB" sz="1800" dirty="0">
                <a:latin typeface="Sassoon Infant Std" panose="020B0503020103030203" pitchFamily="34" charset="0"/>
              </a:rPr>
              <a:t>Gardening Club</a:t>
            </a:r>
          </a:p>
          <a:p>
            <a:r>
              <a:rPr lang="en-GB" sz="1800" dirty="0">
                <a:latin typeface="Sassoon Infant Std" panose="020B0503020103030203" pitchFamily="34" charset="0"/>
              </a:rPr>
              <a:t>Football</a:t>
            </a:r>
          </a:p>
          <a:p>
            <a:r>
              <a:rPr lang="en-GB" sz="1800" dirty="0">
                <a:latin typeface="Sassoon Infant Std" panose="020B0503020103030203" pitchFamily="34" charset="0"/>
              </a:rPr>
              <a:t>Tennis</a:t>
            </a:r>
          </a:p>
          <a:p>
            <a:r>
              <a:rPr lang="en-GB" sz="1800" dirty="0">
                <a:latin typeface="Sassoon Infant Std" panose="020B0503020103030203" pitchFamily="34" charset="0"/>
              </a:rPr>
              <a:t>Lego</a:t>
            </a:r>
          </a:p>
          <a:p>
            <a:r>
              <a:rPr lang="en-GB" sz="1800" dirty="0">
                <a:latin typeface="Sassoon Infant Std" panose="020B0503020103030203" pitchFamily="34" charset="0"/>
              </a:rPr>
              <a:t>Drawing</a:t>
            </a:r>
          </a:p>
          <a:p>
            <a:r>
              <a:rPr lang="en-GB" sz="1800" dirty="0">
                <a:latin typeface="Sassoon Infant Std" panose="020B0503020103030203" pitchFamily="34" charset="0"/>
              </a:rPr>
              <a:t>First Aid</a:t>
            </a:r>
          </a:p>
          <a:p>
            <a:endParaRPr lang="en-GB" sz="1800" dirty="0">
              <a:latin typeface="Sassoon Infant Std" panose="020B0503020103030203" pitchFamily="34" charset="0"/>
            </a:endParaRPr>
          </a:p>
          <a:p>
            <a:pPr marL="0" indent="0" algn="ctr">
              <a:buNone/>
            </a:pPr>
            <a:r>
              <a:rPr lang="en-GB" sz="1800" dirty="0">
                <a:latin typeface="Sassoon Infant Std" panose="020B0503020103030203" pitchFamily="34" charset="0"/>
              </a:rPr>
              <a:t>Look out for information sent out each term to sign up for places</a:t>
            </a:r>
          </a:p>
        </p:txBody>
      </p:sp>
    </p:spTree>
    <p:extLst>
      <p:ext uri="{BB962C8B-B14F-4D97-AF65-F5344CB8AC3E}">
        <p14:creationId xmlns:p14="http://schemas.microsoft.com/office/powerpoint/2010/main" val="3371090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0BC85AC7-5472-6233-5712-4B592DF75B30}"/>
              </a:ext>
            </a:extLst>
          </p:cNvPr>
          <p:cNvSpPr>
            <a:spLocks noGrp="1"/>
          </p:cNvSpPr>
          <p:nvPr>
            <p:ph type="title"/>
          </p:nvPr>
        </p:nvSpPr>
        <p:spPr>
          <a:xfrm>
            <a:off x="988144" y="764704"/>
            <a:ext cx="6870700" cy="1008063"/>
          </a:xfrm>
        </p:spPr>
        <p:txBody>
          <a:bodyPr/>
          <a:lstStyle/>
          <a:p>
            <a:pPr eaLnBrk="1" hangingPunct="1"/>
            <a:r>
              <a:rPr lang="en-GB" altLang="en-US" b="1" dirty="0">
                <a:latin typeface="Sassoon Infant Std" panose="020B0503020103030203" pitchFamily="34" charset="0"/>
              </a:rPr>
              <a:t>Educational Visits</a:t>
            </a:r>
          </a:p>
        </p:txBody>
      </p:sp>
      <p:sp>
        <p:nvSpPr>
          <p:cNvPr id="7171" name="Content Placeholder 2">
            <a:extLst>
              <a:ext uri="{FF2B5EF4-FFF2-40B4-BE49-F238E27FC236}">
                <a16:creationId xmlns:a16="http://schemas.microsoft.com/office/drawing/2014/main" id="{07DCB672-7C63-9246-9AA5-DC23682DD5FD}"/>
              </a:ext>
            </a:extLst>
          </p:cNvPr>
          <p:cNvSpPr>
            <a:spLocks noGrp="1"/>
          </p:cNvSpPr>
          <p:nvPr>
            <p:ph idx="1"/>
          </p:nvPr>
        </p:nvSpPr>
        <p:spPr>
          <a:xfrm>
            <a:off x="958530" y="1895534"/>
            <a:ext cx="7335837" cy="4073525"/>
          </a:xfrm>
        </p:spPr>
        <p:txBody>
          <a:bodyPr rtlCol="0">
            <a:normAutofit/>
          </a:bodyPr>
          <a:lstStyle/>
          <a:p>
            <a:pPr marL="0" indent="0" algn="just" eaLnBrk="1" fontAlgn="auto" hangingPunct="1">
              <a:spcAft>
                <a:spcPts val="0"/>
              </a:spcAft>
              <a:buFont typeface="Brush Script MT" panose="03060802040406070304" pitchFamily="66" charset="0"/>
              <a:buNone/>
              <a:defRPr/>
            </a:pPr>
            <a:endParaRPr lang="en-GB" altLang="en-US" sz="1900" dirty="0">
              <a:latin typeface="Sassoon Infant Std" panose="020B0503020103030203" pitchFamily="34" charset="0"/>
            </a:endParaRPr>
          </a:p>
          <a:p>
            <a:pPr marL="274320" indent="-274320" algn="just" eaLnBrk="1" fontAlgn="auto" hangingPunct="1">
              <a:spcAft>
                <a:spcPts val="0"/>
              </a:spcAft>
              <a:defRPr/>
            </a:pPr>
            <a:endParaRPr lang="en-GB" altLang="en-US" sz="1900" dirty="0">
              <a:latin typeface="Sassoon Infant Std" panose="020B0503020103030203" pitchFamily="34" charset="0"/>
            </a:endParaRPr>
          </a:p>
          <a:p>
            <a:pPr marL="274320" indent="-274320" algn="just" eaLnBrk="1" fontAlgn="auto" hangingPunct="1">
              <a:spcAft>
                <a:spcPts val="0"/>
              </a:spcAft>
              <a:defRPr/>
            </a:pPr>
            <a:endParaRPr lang="en-GB" altLang="en-US" sz="1900" dirty="0">
              <a:latin typeface="Sassoon Infant Std" panose="020B0503020103030203" pitchFamily="34" charset="0"/>
            </a:endParaRPr>
          </a:p>
          <a:p>
            <a:pPr marL="274320" indent="-274320" algn="just" eaLnBrk="1" fontAlgn="auto" hangingPunct="1">
              <a:spcAft>
                <a:spcPts val="0"/>
              </a:spcAft>
              <a:defRPr/>
            </a:pPr>
            <a:endParaRPr lang="en-GB" altLang="en-US" sz="1900" dirty="0">
              <a:latin typeface="Sassoon Infant Std" panose="020B0503020103030203" pitchFamily="34" charset="0"/>
            </a:endParaRPr>
          </a:p>
        </p:txBody>
      </p:sp>
      <p:pic>
        <p:nvPicPr>
          <p:cNvPr id="2" name="Picture 1">
            <a:extLst>
              <a:ext uri="{FF2B5EF4-FFF2-40B4-BE49-F238E27FC236}">
                <a16:creationId xmlns:a16="http://schemas.microsoft.com/office/drawing/2014/main" id="{3FB3823E-AF2E-E849-A1CF-0DBDF5B4DAD2}"/>
              </a:ext>
            </a:extLst>
          </p:cNvPr>
          <p:cNvPicPr>
            <a:picLocks noChangeAspect="1"/>
          </p:cNvPicPr>
          <p:nvPr/>
        </p:nvPicPr>
        <p:blipFill>
          <a:blip r:embed="rId2"/>
          <a:stretch>
            <a:fillRect/>
          </a:stretch>
        </p:blipFill>
        <p:spPr>
          <a:xfrm>
            <a:off x="6660232" y="4653136"/>
            <a:ext cx="1402202" cy="1377815"/>
          </a:xfrm>
          <a:prstGeom prst="rect">
            <a:avLst/>
          </a:prstGeom>
        </p:spPr>
      </p:pic>
      <p:sp>
        <p:nvSpPr>
          <p:cNvPr id="3" name="Content Placeholder 2">
            <a:extLst>
              <a:ext uri="{FF2B5EF4-FFF2-40B4-BE49-F238E27FC236}">
                <a16:creationId xmlns:a16="http://schemas.microsoft.com/office/drawing/2014/main" id="{746EACB5-DCC2-BB7E-7290-03D54836ABB0}"/>
              </a:ext>
            </a:extLst>
          </p:cNvPr>
          <p:cNvSpPr txBox="1">
            <a:spLocks/>
          </p:cNvSpPr>
          <p:nvPr/>
        </p:nvSpPr>
        <p:spPr bwMode="auto">
          <a:xfrm>
            <a:off x="827584" y="1916832"/>
            <a:ext cx="7264400" cy="3024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2500" lnSpcReduction="20000"/>
          </a:bodyPr>
          <a:lstStyle>
            <a:lvl1pPr marL="273050" indent="-273050" algn="l" rtl="0" eaLnBrk="0" fontAlgn="base" hangingPunct="0">
              <a:spcBef>
                <a:spcPct val="20000"/>
              </a:spcBef>
              <a:spcAft>
                <a:spcPct val="0"/>
              </a:spcAft>
              <a:buClr>
                <a:schemeClr val="accent2"/>
              </a:buClr>
              <a:buSzPct val="85000"/>
              <a:buFont typeface="Brush Script MT" panose="03060802040406070304" pitchFamily="66" charset="0"/>
              <a:buChar char="O"/>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2"/>
              </a:buClr>
              <a:buSzPct val="85000"/>
              <a:buFont typeface="Brush Script MT" panose="03060802040406070304" pitchFamily="66" charset="0"/>
              <a:buChar char="O"/>
              <a:defRPr sz="22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sz="2000" kern="1200">
                <a:solidFill>
                  <a:schemeClr val="tx1"/>
                </a:solidFill>
                <a:latin typeface="+mn-lt"/>
                <a:ea typeface="+mn-ea"/>
                <a:cs typeface="+mn-cs"/>
              </a:defRPr>
            </a:lvl3pPr>
            <a:lvl4pPr marL="1279525"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kern="1200">
                <a:solidFill>
                  <a:schemeClr val="tx1"/>
                </a:solidFill>
                <a:latin typeface="+mn-lt"/>
                <a:ea typeface="+mn-ea"/>
                <a:cs typeface="+mn-cs"/>
              </a:defRPr>
            </a:lvl4pPr>
            <a:lvl5pPr marL="1644650" indent="-228600" algn="l" rtl="0" eaLnBrk="0" fontAlgn="base" hangingPunct="0">
              <a:spcBef>
                <a:spcPct val="20000"/>
              </a:spcBef>
              <a:spcAft>
                <a:spcPct val="0"/>
              </a:spcAft>
              <a:buClr>
                <a:schemeClr val="accent2"/>
              </a:buClr>
              <a:buSzPct val="85000"/>
              <a:buFont typeface="Brush Script MT" panose="03060802040406070304"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marL="0" indent="0" algn="just" eaLnBrk="1" fontAlgn="auto" hangingPunct="1">
              <a:spcAft>
                <a:spcPts val="0"/>
              </a:spcAft>
              <a:buFontTx/>
              <a:buNone/>
              <a:defRPr/>
            </a:pPr>
            <a:endParaRPr lang="en-GB" sz="1200" dirty="0">
              <a:latin typeface="Century Gothic" panose="020B0502020202020204" pitchFamily="34" charset="0"/>
            </a:endParaRPr>
          </a:p>
          <a:p>
            <a:pPr marL="0" indent="0" algn="just" eaLnBrk="1" fontAlgn="auto" hangingPunct="1">
              <a:spcAft>
                <a:spcPts val="0"/>
              </a:spcAft>
              <a:buFont typeface="Brush Script MT" panose="03060802040406070304" pitchFamily="66" charset="0"/>
              <a:buNone/>
              <a:defRPr/>
            </a:pPr>
            <a:r>
              <a:rPr lang="en-GB" b="1" dirty="0">
                <a:latin typeface="Sassoon Infant Std" panose="020B0503020103030203" pitchFamily="34" charset="0"/>
              </a:rPr>
              <a:t>Lots of exciting visits being planned:</a:t>
            </a:r>
          </a:p>
          <a:p>
            <a:pPr marL="274320" indent="-274320" algn="just" eaLnBrk="1" fontAlgn="auto" hangingPunct="1">
              <a:spcAft>
                <a:spcPts val="0"/>
              </a:spcAft>
              <a:defRPr/>
            </a:pPr>
            <a:r>
              <a:rPr lang="en-GB" dirty="0">
                <a:latin typeface="Sassoon Infant Std" panose="020B0503020103030203" pitchFamily="34" charset="0"/>
              </a:rPr>
              <a:t>Maya experience day – 18</a:t>
            </a:r>
            <a:r>
              <a:rPr lang="en-GB" baseline="30000" dirty="0">
                <a:latin typeface="Sassoon Infant Std" panose="020B0503020103030203" pitchFamily="34" charset="0"/>
              </a:rPr>
              <a:t>th</a:t>
            </a:r>
            <a:r>
              <a:rPr lang="en-GB" dirty="0">
                <a:latin typeface="Sassoon Infant Std" panose="020B0503020103030203" pitchFamily="34" charset="0"/>
              </a:rPr>
              <a:t> September </a:t>
            </a:r>
          </a:p>
          <a:p>
            <a:pPr marL="274320" indent="-274320" algn="just" eaLnBrk="1" fontAlgn="auto" hangingPunct="1">
              <a:spcAft>
                <a:spcPts val="0"/>
              </a:spcAft>
              <a:defRPr/>
            </a:pPr>
            <a:r>
              <a:rPr lang="en-GB" dirty="0">
                <a:latin typeface="Sassoon Infant Std" panose="020B0503020103030203" pitchFamily="34" charset="0"/>
              </a:rPr>
              <a:t>Cadbury world – 7</a:t>
            </a:r>
            <a:r>
              <a:rPr lang="en-GB" baseline="30000" dirty="0">
                <a:latin typeface="Sassoon Infant Std" panose="020B0503020103030203" pitchFamily="34" charset="0"/>
              </a:rPr>
              <a:t>th</a:t>
            </a:r>
            <a:r>
              <a:rPr lang="en-GB" dirty="0">
                <a:latin typeface="Sassoon Infant Std" panose="020B0503020103030203" pitchFamily="34" charset="0"/>
              </a:rPr>
              <a:t> November </a:t>
            </a:r>
          </a:p>
          <a:p>
            <a:pPr marL="274320" indent="-274320" algn="just" eaLnBrk="1" fontAlgn="auto" hangingPunct="1">
              <a:spcAft>
                <a:spcPts val="0"/>
              </a:spcAft>
              <a:defRPr/>
            </a:pPr>
            <a:r>
              <a:rPr lang="en-GB" dirty="0">
                <a:latin typeface="Sassoon Infant Std" panose="020B0503020103030203" pitchFamily="34" charset="0"/>
              </a:rPr>
              <a:t>Portsmouth one night residential – 30</a:t>
            </a:r>
            <a:r>
              <a:rPr lang="en-GB" baseline="30000" dirty="0">
                <a:latin typeface="Sassoon Infant Std" panose="020B0503020103030203" pitchFamily="34" charset="0"/>
              </a:rPr>
              <a:t>th</a:t>
            </a:r>
            <a:r>
              <a:rPr lang="en-GB" dirty="0">
                <a:latin typeface="Sassoon Infant Std" panose="020B0503020103030203" pitchFamily="34" charset="0"/>
              </a:rPr>
              <a:t> April to 1</a:t>
            </a:r>
            <a:r>
              <a:rPr lang="en-GB" baseline="30000" dirty="0">
                <a:latin typeface="Sassoon Infant Std" panose="020B0503020103030203" pitchFamily="34" charset="0"/>
              </a:rPr>
              <a:t>st</a:t>
            </a:r>
            <a:r>
              <a:rPr lang="en-GB" dirty="0">
                <a:latin typeface="Sassoon Infant Std" panose="020B0503020103030203" pitchFamily="34" charset="0"/>
              </a:rPr>
              <a:t> May </a:t>
            </a:r>
          </a:p>
          <a:p>
            <a:pPr marL="0" indent="0" algn="just" eaLnBrk="1" fontAlgn="auto" hangingPunct="1">
              <a:spcAft>
                <a:spcPts val="0"/>
              </a:spcAft>
              <a:buNone/>
              <a:defRPr/>
            </a:pPr>
            <a:endParaRPr lang="en-GB" dirty="0">
              <a:latin typeface="Sassoon Infant Std" panose="020B0503020103030203" pitchFamily="34" charset="0"/>
            </a:endParaRPr>
          </a:p>
          <a:p>
            <a:pPr marL="0" indent="0" algn="just" eaLnBrk="1" fontAlgn="auto" hangingPunct="1">
              <a:spcAft>
                <a:spcPts val="0"/>
              </a:spcAft>
              <a:buNone/>
              <a:defRPr/>
            </a:pPr>
            <a:r>
              <a:rPr lang="en-GB" dirty="0">
                <a:latin typeface="Sassoon Infant Std" panose="020B0503020103030203" pitchFamily="34" charset="0"/>
              </a:rPr>
              <a:t>Look out for dates for these other trips/ visits being planned:</a:t>
            </a:r>
          </a:p>
          <a:p>
            <a:pPr marL="274320" indent="-274320" algn="just" eaLnBrk="1" fontAlgn="auto" hangingPunct="1">
              <a:spcAft>
                <a:spcPts val="0"/>
              </a:spcAft>
              <a:defRPr/>
            </a:pPr>
            <a:r>
              <a:rPr lang="en-GB" dirty="0">
                <a:latin typeface="Sassoon Infant Std" panose="020B0503020103030203" pitchFamily="34" charset="0"/>
              </a:rPr>
              <a:t>Trip linked to Vikings/ Anglo-Saxons</a:t>
            </a:r>
          </a:p>
          <a:p>
            <a:pPr marL="274320" indent="-274320" algn="just" eaLnBrk="1" fontAlgn="auto" hangingPunct="1">
              <a:spcAft>
                <a:spcPts val="0"/>
              </a:spcAft>
              <a:defRPr/>
            </a:pPr>
            <a:r>
              <a:rPr lang="en-GB" dirty="0">
                <a:latin typeface="Sassoon Infant Std" panose="020B0503020103030203" pitchFamily="34" charset="0"/>
              </a:rPr>
              <a:t>Antarctic Explorer day</a:t>
            </a:r>
          </a:p>
          <a:p>
            <a:pPr marL="0" indent="0" algn="just" eaLnBrk="1" fontAlgn="auto" hangingPunct="1">
              <a:spcAft>
                <a:spcPts val="0"/>
              </a:spcAft>
              <a:buFont typeface="Brush Script MT" panose="03060802040406070304" pitchFamily="66" charset="0"/>
              <a:buNone/>
              <a:defRPr/>
            </a:pPr>
            <a:endParaRPr lang="en-GB" sz="1800" dirty="0">
              <a:latin typeface="Sassoon Infant Std" panose="020B0503020103030203"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902292E1-B6A7-04A4-9B93-E59A73ED6656}"/>
              </a:ext>
            </a:extLst>
          </p:cNvPr>
          <p:cNvSpPr>
            <a:spLocks noGrp="1"/>
          </p:cNvSpPr>
          <p:nvPr>
            <p:ph type="title"/>
          </p:nvPr>
        </p:nvSpPr>
        <p:spPr>
          <a:xfrm>
            <a:off x="1043608" y="260648"/>
            <a:ext cx="6964363" cy="1201737"/>
          </a:xfrm>
        </p:spPr>
        <p:txBody>
          <a:bodyPr/>
          <a:lstStyle/>
          <a:p>
            <a:pPr eaLnBrk="1" hangingPunct="1">
              <a:lnSpc>
                <a:spcPct val="90000"/>
              </a:lnSpc>
            </a:pPr>
            <a:r>
              <a:rPr lang="en-GB" altLang="en-US" sz="3200" b="1" dirty="0">
                <a:latin typeface="Sassoon Infant Std" panose="020B0503020103030203" pitchFamily="34" charset="0"/>
              </a:rPr>
              <a:t>Dates for the Diary</a:t>
            </a:r>
          </a:p>
        </p:txBody>
      </p:sp>
      <p:sp>
        <p:nvSpPr>
          <p:cNvPr id="16387" name="Rectangle 3">
            <a:extLst>
              <a:ext uri="{FF2B5EF4-FFF2-40B4-BE49-F238E27FC236}">
                <a16:creationId xmlns:a16="http://schemas.microsoft.com/office/drawing/2014/main" id="{379EB37C-40E5-27B9-22FB-753B7FCA8871}"/>
              </a:ext>
            </a:extLst>
          </p:cNvPr>
          <p:cNvSpPr>
            <a:spLocks noGrp="1"/>
          </p:cNvSpPr>
          <p:nvPr>
            <p:ph type="body" idx="1"/>
          </p:nvPr>
        </p:nvSpPr>
        <p:spPr>
          <a:xfrm>
            <a:off x="827584" y="836712"/>
            <a:ext cx="6964363" cy="4597003"/>
          </a:xfrm>
        </p:spPr>
        <p:txBody>
          <a:bodyPr/>
          <a:lstStyle/>
          <a:p>
            <a:pPr marL="0" indent="0" eaLnBrk="1" hangingPunct="1">
              <a:buNone/>
            </a:pPr>
            <a:endParaRPr lang="en-GB" altLang="en-US" sz="2000" dirty="0">
              <a:latin typeface="SassoonPrimary" panose="020B0500000000000000" pitchFamily="34" charset="0"/>
            </a:endParaRPr>
          </a:p>
          <a:p>
            <a:pPr eaLnBrk="1" hangingPunct="1"/>
            <a:r>
              <a:rPr lang="en-GB" sz="1600" dirty="0">
                <a:latin typeface="Sassoon Infant Std" panose="020B0503020103030203" pitchFamily="34" charset="0"/>
              </a:rPr>
              <a:t>Monday 1 September 2025 (Teacher Training Day)</a:t>
            </a:r>
            <a:r>
              <a:rPr lang="en-GB" altLang="en-US" sz="1600" dirty="0">
                <a:latin typeface="Sassoon Infant Std" panose="020B0503020103030203" pitchFamily="34" charset="0"/>
              </a:rPr>
              <a:t> </a:t>
            </a:r>
          </a:p>
          <a:p>
            <a:pPr eaLnBrk="1" hangingPunct="1"/>
            <a:r>
              <a:rPr lang="en-GB" altLang="en-US" sz="1600" dirty="0">
                <a:latin typeface="Sassoon Infant Std" panose="020B0503020103030203" pitchFamily="34" charset="0"/>
              </a:rPr>
              <a:t>Tuesday 21</a:t>
            </a:r>
            <a:r>
              <a:rPr lang="en-GB" altLang="en-US" sz="1600" baseline="30000" dirty="0">
                <a:latin typeface="Sassoon Infant Std" panose="020B0503020103030203" pitchFamily="34" charset="0"/>
              </a:rPr>
              <a:t>st</a:t>
            </a:r>
            <a:r>
              <a:rPr lang="en-GB" altLang="en-US" sz="1600" dirty="0">
                <a:latin typeface="Sassoon Infant Std" panose="020B0503020103030203" pitchFamily="34" charset="0"/>
              </a:rPr>
              <a:t> &amp; Wednesday 22</a:t>
            </a:r>
            <a:r>
              <a:rPr lang="en-GB" altLang="en-US" sz="1600" baseline="30000" dirty="0">
                <a:latin typeface="Sassoon Infant Std" panose="020B0503020103030203" pitchFamily="34" charset="0"/>
              </a:rPr>
              <a:t>nd</a:t>
            </a:r>
            <a:r>
              <a:rPr lang="en-GB" altLang="en-US" sz="1600" dirty="0">
                <a:latin typeface="Sassoon Infant Std" panose="020B0503020103030203" pitchFamily="34" charset="0"/>
              </a:rPr>
              <a:t> October Parents Meetings</a:t>
            </a:r>
          </a:p>
          <a:p>
            <a:pPr eaLnBrk="1" hangingPunct="1"/>
            <a:r>
              <a:rPr lang="en-GB" altLang="en-US" sz="1600" dirty="0">
                <a:latin typeface="Sassoon Infant Std" panose="020B0503020103030203" pitchFamily="34" charset="0"/>
              </a:rPr>
              <a:t>Friday 24</a:t>
            </a:r>
            <a:r>
              <a:rPr lang="en-GB" altLang="en-US" sz="1600" baseline="30000" dirty="0">
                <a:latin typeface="Sassoon Infant Std" panose="020B0503020103030203" pitchFamily="34" charset="0"/>
              </a:rPr>
              <a:t>th</a:t>
            </a:r>
            <a:r>
              <a:rPr lang="en-GB" altLang="en-US" sz="1600" dirty="0">
                <a:latin typeface="Sassoon Infant Std" panose="020B0503020103030203" pitchFamily="34" charset="0"/>
              </a:rPr>
              <a:t> October (Teacher Training Day) </a:t>
            </a:r>
          </a:p>
          <a:p>
            <a:pPr eaLnBrk="1" hangingPunct="1"/>
            <a:r>
              <a:rPr lang="en-GB" altLang="en-US" sz="1600" dirty="0">
                <a:latin typeface="Sassoon Infant Std" panose="020B0503020103030203" pitchFamily="34" charset="0"/>
              </a:rPr>
              <a:t>Thursday 27</a:t>
            </a:r>
            <a:r>
              <a:rPr lang="en-GB" altLang="en-US" sz="1600" baseline="30000" dirty="0">
                <a:latin typeface="Sassoon Infant Std" panose="020B0503020103030203" pitchFamily="34" charset="0"/>
              </a:rPr>
              <a:t>th</a:t>
            </a:r>
            <a:r>
              <a:rPr lang="en-GB" altLang="en-US" sz="1600" dirty="0">
                <a:latin typeface="Sassoon Infant Std" panose="020B0503020103030203" pitchFamily="34" charset="0"/>
              </a:rPr>
              <a:t> October Year 5 Autumn Parent Share</a:t>
            </a:r>
          </a:p>
          <a:p>
            <a:pPr eaLnBrk="1" hangingPunct="1"/>
            <a:r>
              <a:rPr lang="en-GB" altLang="en-US" sz="1600" dirty="0">
                <a:latin typeface="Sassoon Infant Std" panose="020B0503020103030203" pitchFamily="34" charset="0"/>
              </a:rPr>
              <a:t>Monday 5</a:t>
            </a:r>
            <a:r>
              <a:rPr lang="en-GB" altLang="en-US" sz="1600" baseline="30000" dirty="0">
                <a:latin typeface="Sassoon Infant Std" panose="020B0503020103030203" pitchFamily="34" charset="0"/>
              </a:rPr>
              <a:t>th</a:t>
            </a:r>
            <a:r>
              <a:rPr lang="en-GB" altLang="en-US" sz="1600" dirty="0">
                <a:latin typeface="Sassoon Infant Std" panose="020B0503020103030203" pitchFamily="34" charset="0"/>
              </a:rPr>
              <a:t> January 2026 (Teacher Training Day)</a:t>
            </a:r>
          </a:p>
          <a:p>
            <a:pPr eaLnBrk="1" hangingPunct="1"/>
            <a:r>
              <a:rPr lang="en-GB" altLang="en-US" sz="1600" dirty="0">
                <a:latin typeface="Sassoon Infant Std" panose="020B0503020103030203" pitchFamily="34" charset="0"/>
              </a:rPr>
              <a:t>Wednesday 21</a:t>
            </a:r>
            <a:r>
              <a:rPr lang="en-GB" altLang="en-US" sz="1600" baseline="30000" dirty="0">
                <a:latin typeface="Sassoon Infant Std" panose="020B0503020103030203" pitchFamily="34" charset="0"/>
              </a:rPr>
              <a:t>st</a:t>
            </a:r>
            <a:r>
              <a:rPr lang="en-GB" altLang="en-US" sz="1600" dirty="0">
                <a:latin typeface="Sassoon Infant Std" panose="020B0503020103030203" pitchFamily="34" charset="0"/>
              </a:rPr>
              <a:t> January Year 5 Poetry and Music Assembly </a:t>
            </a:r>
          </a:p>
          <a:p>
            <a:pPr eaLnBrk="1" hangingPunct="1"/>
            <a:r>
              <a:rPr lang="en-GB" altLang="en-US" sz="1600" dirty="0">
                <a:latin typeface="Sassoon Infant Std" panose="020B0503020103030203" pitchFamily="34" charset="0"/>
              </a:rPr>
              <a:t>Wednesday 11</a:t>
            </a:r>
            <a:r>
              <a:rPr lang="en-GB" altLang="en-US" sz="1600" baseline="30000" dirty="0">
                <a:latin typeface="Sassoon Infant Std" panose="020B0503020103030203" pitchFamily="34" charset="0"/>
              </a:rPr>
              <a:t>th</a:t>
            </a:r>
            <a:r>
              <a:rPr lang="en-GB" altLang="en-US" sz="1600" dirty="0">
                <a:latin typeface="Sassoon Infant Std" panose="020B0503020103030203" pitchFamily="34" charset="0"/>
              </a:rPr>
              <a:t> February Year 5 Spring Parent Share</a:t>
            </a:r>
          </a:p>
          <a:p>
            <a:pPr eaLnBrk="1" hangingPunct="1"/>
            <a:r>
              <a:rPr lang="en-GB" altLang="en-US" sz="1600" dirty="0">
                <a:latin typeface="Sassoon Infant Std" panose="020B0503020103030203" pitchFamily="34" charset="0"/>
              </a:rPr>
              <a:t>Wednesday 20</a:t>
            </a:r>
            <a:r>
              <a:rPr lang="en-GB" altLang="en-US" sz="1600" baseline="30000" dirty="0">
                <a:latin typeface="Sassoon Infant Std" panose="020B0503020103030203" pitchFamily="34" charset="0"/>
              </a:rPr>
              <a:t>th</a:t>
            </a:r>
            <a:r>
              <a:rPr lang="en-GB" altLang="en-US" sz="1600" dirty="0">
                <a:latin typeface="Sassoon Infant Std" panose="020B0503020103030203" pitchFamily="34" charset="0"/>
              </a:rPr>
              <a:t> May Year 5 Class Assembly</a:t>
            </a:r>
          </a:p>
          <a:p>
            <a:pPr eaLnBrk="1" hangingPunct="1"/>
            <a:r>
              <a:rPr lang="en-GB" altLang="en-US" sz="1600" dirty="0">
                <a:latin typeface="Sassoon Infant Std" panose="020B0503020103030203" pitchFamily="34" charset="0"/>
              </a:rPr>
              <a:t>Monday 15</a:t>
            </a:r>
            <a:r>
              <a:rPr lang="en-GB" altLang="en-US" sz="1600" baseline="30000" dirty="0">
                <a:latin typeface="Sassoon Infant Std" panose="020B0503020103030203" pitchFamily="34" charset="0"/>
              </a:rPr>
              <a:t>th</a:t>
            </a:r>
            <a:r>
              <a:rPr lang="en-GB" altLang="en-US" sz="1600" dirty="0">
                <a:latin typeface="Sassoon Infant Std" panose="020B0503020103030203" pitchFamily="34" charset="0"/>
              </a:rPr>
              <a:t> June Year 5 Summer Parent Share</a:t>
            </a:r>
          </a:p>
          <a:p>
            <a:pPr eaLnBrk="1" hangingPunct="1"/>
            <a:r>
              <a:rPr lang="en-GB" altLang="en-US" sz="1600" dirty="0">
                <a:latin typeface="Sassoon Infant Std" panose="020B0503020103030203" pitchFamily="34" charset="0"/>
              </a:rPr>
              <a:t>Monday 1</a:t>
            </a:r>
            <a:r>
              <a:rPr lang="en-GB" altLang="en-US" sz="1600" baseline="30000" dirty="0">
                <a:latin typeface="Sassoon Infant Std" panose="020B0503020103030203" pitchFamily="34" charset="0"/>
              </a:rPr>
              <a:t>st</a:t>
            </a:r>
            <a:r>
              <a:rPr lang="en-GB" altLang="en-US" sz="1600" dirty="0">
                <a:latin typeface="Sassoon Infant Std" panose="020B0503020103030203" pitchFamily="34" charset="0"/>
              </a:rPr>
              <a:t> June 2026 (Teacher Training Day)</a:t>
            </a:r>
          </a:p>
          <a:p>
            <a:pPr eaLnBrk="1" hangingPunct="1"/>
            <a:r>
              <a:rPr lang="en-GB" sz="1600" dirty="0">
                <a:latin typeface="Sassoon Infant Std" panose="020B0503020103030203" pitchFamily="34" charset="0"/>
              </a:rPr>
              <a:t>Monday 20 July 2026 (Teacher Training Day)</a:t>
            </a:r>
          </a:p>
          <a:p>
            <a:pPr marL="0" indent="0" eaLnBrk="1" hangingPunct="1">
              <a:buNone/>
            </a:pPr>
            <a:r>
              <a:rPr lang="en-GB" sz="1600" dirty="0">
                <a:latin typeface="Sassoon Infant Std" panose="020B0503020103030203" pitchFamily="34" charset="0"/>
              </a:rPr>
              <a:t>.</a:t>
            </a:r>
            <a:endParaRPr lang="en-GB" altLang="en-US" sz="2000" dirty="0">
              <a:latin typeface="Sassoon Infant Std" panose="020B0503020103030203" pitchFamily="34" charset="0"/>
            </a:endParaRPr>
          </a:p>
          <a:p>
            <a:pPr eaLnBrk="1" hangingPunct="1"/>
            <a:r>
              <a:rPr lang="en-GB" sz="2000" dirty="0">
                <a:latin typeface="Sassoon Infant Std" panose="020B0503020103030203" pitchFamily="34" charset="0"/>
              </a:rPr>
              <a:t>Swimming will also be on Tuesdays starting in November – look out for a letter about this closer to the time</a:t>
            </a:r>
          </a:p>
          <a:p>
            <a:pPr eaLnBrk="1" hangingPunct="1"/>
            <a:r>
              <a:rPr lang="en-GB" altLang="en-US" sz="2000" dirty="0">
                <a:latin typeface="Sassoon Infant Std" panose="020B0503020103030203" pitchFamily="34" charset="0"/>
              </a:rPr>
              <a:t>Additional dates will be sent to you in the first curriculum letter in September.</a:t>
            </a:r>
          </a:p>
          <a:p>
            <a:pPr eaLnBrk="1" hangingPunct="1"/>
            <a:endParaRPr lang="en-GB" altLang="en-US" sz="2000" dirty="0">
              <a:highlight>
                <a:srgbClr val="FFFF00"/>
              </a:highlight>
              <a:latin typeface="Sassoon Infant Std" panose="020B0503020103030203" pitchFamily="34" charset="0"/>
            </a:endParaRPr>
          </a:p>
        </p:txBody>
      </p:sp>
      <p:pic>
        <p:nvPicPr>
          <p:cNvPr id="2" name="Picture 1">
            <a:extLst>
              <a:ext uri="{FF2B5EF4-FFF2-40B4-BE49-F238E27FC236}">
                <a16:creationId xmlns:a16="http://schemas.microsoft.com/office/drawing/2014/main" id="{B1AE9011-A26C-7A20-96BE-5F7925FA8AA6}"/>
              </a:ext>
            </a:extLst>
          </p:cNvPr>
          <p:cNvPicPr>
            <a:picLocks noChangeAspect="1"/>
          </p:cNvPicPr>
          <p:nvPr/>
        </p:nvPicPr>
        <p:blipFill>
          <a:blip r:embed="rId3"/>
          <a:stretch>
            <a:fillRect/>
          </a:stretch>
        </p:blipFill>
        <p:spPr>
          <a:xfrm>
            <a:off x="6804248" y="817563"/>
            <a:ext cx="1402202" cy="1377815"/>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F5C203F5-D892-5B2F-E39E-5F8BE5E6BBD9}"/>
              </a:ext>
            </a:extLst>
          </p:cNvPr>
          <p:cNvSpPr>
            <a:spLocks noGrp="1"/>
          </p:cNvSpPr>
          <p:nvPr>
            <p:ph type="title"/>
          </p:nvPr>
        </p:nvSpPr>
        <p:spPr>
          <a:xfrm>
            <a:off x="1089818" y="553746"/>
            <a:ext cx="6964363" cy="739775"/>
          </a:xfrm>
        </p:spPr>
        <p:txBody>
          <a:bodyPr/>
          <a:lstStyle/>
          <a:p>
            <a:pPr eaLnBrk="1" hangingPunct="1"/>
            <a:r>
              <a:rPr lang="en-GB" altLang="en-US" b="1" dirty="0">
                <a:solidFill>
                  <a:srgbClr val="221304"/>
                </a:solidFill>
                <a:latin typeface="Sassoon Infant Std" panose="020B0503020103030203" pitchFamily="34" charset="0"/>
              </a:rPr>
              <a:t>Assessments</a:t>
            </a:r>
            <a:endParaRPr lang="en-GB" altLang="en-US" b="1" dirty="0">
              <a:highlight>
                <a:srgbClr val="FFFF00"/>
              </a:highlight>
              <a:latin typeface="Sassoon Infant Std" panose="020B0503020103030203" pitchFamily="34" charset="0"/>
            </a:endParaRPr>
          </a:p>
        </p:txBody>
      </p:sp>
      <p:sp>
        <p:nvSpPr>
          <p:cNvPr id="19459" name="Content Placeholder 2">
            <a:extLst>
              <a:ext uri="{FF2B5EF4-FFF2-40B4-BE49-F238E27FC236}">
                <a16:creationId xmlns:a16="http://schemas.microsoft.com/office/drawing/2014/main" id="{B838780E-9A8D-1373-D9F3-E94F6F7915AD}"/>
              </a:ext>
            </a:extLst>
          </p:cNvPr>
          <p:cNvSpPr>
            <a:spLocks noGrp="1"/>
          </p:cNvSpPr>
          <p:nvPr>
            <p:ph idx="1"/>
          </p:nvPr>
        </p:nvSpPr>
        <p:spPr>
          <a:xfrm>
            <a:off x="827086" y="923633"/>
            <a:ext cx="7489825" cy="648072"/>
          </a:xfrm>
        </p:spPr>
        <p:txBody>
          <a:bodyPr/>
          <a:lstStyle/>
          <a:p>
            <a:pPr marL="0" indent="0" eaLnBrk="1" hangingPunct="1">
              <a:buFont typeface="Brush Script MT" panose="03060802040406070304" pitchFamily="66" charset="0"/>
              <a:buNone/>
            </a:pPr>
            <a:endParaRPr lang="en-GB" altLang="en-US" sz="2000" dirty="0">
              <a:solidFill>
                <a:srgbClr val="000000"/>
              </a:solidFill>
              <a:latin typeface="Sassoon Infant Std" panose="020B0503020103030203" pitchFamily="34" charset="0"/>
            </a:endParaRPr>
          </a:p>
          <a:p>
            <a:r>
              <a:rPr lang="en-GB" dirty="0">
                <a:latin typeface="Sassoon Infant Std" panose="020B0503020103030203" pitchFamily="34" charset="0"/>
              </a:rPr>
              <a:t>Children will be assessed throughout each term in reading, writing and maths. This is to enable us to ensure children are making good progress in their learning against their end of year expectations.</a:t>
            </a:r>
          </a:p>
          <a:p>
            <a:r>
              <a:rPr lang="en-GB" dirty="0">
                <a:latin typeface="Sassoon Infant Std" panose="020B0503020103030203" pitchFamily="34" charset="0"/>
              </a:rPr>
              <a:t>Your child’s assessment results will be shared with you at parents’ evenings in October and February. However, if you have any concerns about your child’s progress, you are more than welcome to make an appointment to speak to your child’s class teacher at any time.</a:t>
            </a:r>
          </a:p>
        </p:txBody>
      </p:sp>
      <p:pic>
        <p:nvPicPr>
          <p:cNvPr id="4" name="Picture 3">
            <a:extLst>
              <a:ext uri="{FF2B5EF4-FFF2-40B4-BE49-F238E27FC236}">
                <a16:creationId xmlns:a16="http://schemas.microsoft.com/office/drawing/2014/main" id="{08F16B7B-C81F-90D0-DC13-2CDD3185A530}"/>
              </a:ext>
            </a:extLst>
          </p:cNvPr>
          <p:cNvPicPr>
            <a:picLocks noChangeAspect="1"/>
          </p:cNvPicPr>
          <p:nvPr/>
        </p:nvPicPr>
        <p:blipFill>
          <a:blip r:embed="rId3"/>
          <a:stretch>
            <a:fillRect/>
          </a:stretch>
        </p:blipFill>
        <p:spPr>
          <a:xfrm>
            <a:off x="6651979" y="4806719"/>
            <a:ext cx="1402202" cy="1377815"/>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8957B38B-90DD-AC95-ACB9-4E62B5719639}"/>
              </a:ext>
            </a:extLst>
          </p:cNvPr>
          <p:cNvSpPr>
            <a:spLocks noGrp="1"/>
          </p:cNvSpPr>
          <p:nvPr>
            <p:ph type="title"/>
          </p:nvPr>
        </p:nvSpPr>
        <p:spPr>
          <a:xfrm>
            <a:off x="762000" y="717550"/>
            <a:ext cx="7620000" cy="1054100"/>
          </a:xfrm>
        </p:spPr>
        <p:txBody>
          <a:bodyPr/>
          <a:lstStyle/>
          <a:p>
            <a:pPr eaLnBrk="1" hangingPunct="1"/>
            <a:r>
              <a:rPr lang="en-GB" altLang="en-US" sz="3200" b="1" dirty="0">
                <a:latin typeface="Sassoon Infant Std" panose="020B0503020103030203" pitchFamily="34" charset="0"/>
              </a:rPr>
              <a:t>Additional Information</a:t>
            </a:r>
          </a:p>
        </p:txBody>
      </p:sp>
      <p:sp>
        <p:nvSpPr>
          <p:cNvPr id="44035" name="Rectangle 3">
            <a:extLst>
              <a:ext uri="{FF2B5EF4-FFF2-40B4-BE49-F238E27FC236}">
                <a16:creationId xmlns:a16="http://schemas.microsoft.com/office/drawing/2014/main" id="{AE7C6A75-4813-0D15-2DF7-D45199CA3812}"/>
              </a:ext>
            </a:extLst>
          </p:cNvPr>
          <p:cNvSpPr>
            <a:spLocks noGrp="1"/>
          </p:cNvSpPr>
          <p:nvPr>
            <p:ph type="body" idx="1"/>
          </p:nvPr>
        </p:nvSpPr>
        <p:spPr>
          <a:xfrm>
            <a:off x="900113" y="2420888"/>
            <a:ext cx="7620000" cy="2304255"/>
          </a:xfrm>
        </p:spPr>
        <p:txBody>
          <a:bodyPr/>
          <a:lstStyle/>
          <a:p>
            <a:pPr eaLnBrk="1" hangingPunct="1">
              <a:lnSpc>
                <a:spcPct val="90000"/>
              </a:lnSpc>
            </a:pPr>
            <a:r>
              <a:rPr lang="en-GB" altLang="en-US" dirty="0">
                <a:latin typeface="Sassoon Infant Std" panose="020B0503020103030203" pitchFamily="34" charset="0"/>
              </a:rPr>
              <a:t>Curriculum letters detailing what your child will be learning in each subject will be sent out at the beginning of each half term. </a:t>
            </a:r>
          </a:p>
          <a:p>
            <a:pPr marL="0" indent="0" eaLnBrk="1" hangingPunct="1">
              <a:lnSpc>
                <a:spcPct val="90000"/>
              </a:lnSpc>
              <a:buNone/>
            </a:pPr>
            <a:endParaRPr lang="en-GB" altLang="en-US" dirty="0">
              <a:latin typeface="Sassoon Infant Std" panose="020B0503020103030203" pitchFamily="34" charset="0"/>
            </a:endParaRPr>
          </a:p>
          <a:p>
            <a:pPr eaLnBrk="1" hangingPunct="1">
              <a:lnSpc>
                <a:spcPct val="90000"/>
              </a:lnSpc>
            </a:pPr>
            <a:endParaRPr lang="en-GB" altLang="en-US" sz="2000" dirty="0">
              <a:latin typeface="Century Gothic" panose="020B0502020202020204" pitchFamily="34" charset="0"/>
            </a:endParaRPr>
          </a:p>
          <a:p>
            <a:pPr eaLnBrk="1" hangingPunct="1">
              <a:lnSpc>
                <a:spcPct val="90000"/>
              </a:lnSpc>
              <a:buFontTx/>
              <a:buNone/>
            </a:pPr>
            <a:endParaRPr lang="en-GB" altLang="en-US" sz="2000" dirty="0">
              <a:latin typeface="Century Gothic" panose="020B0502020202020204" pitchFamily="34" charset="0"/>
            </a:endParaRPr>
          </a:p>
          <a:p>
            <a:pPr eaLnBrk="1" hangingPunct="1">
              <a:lnSpc>
                <a:spcPct val="90000"/>
              </a:lnSpc>
              <a:buFontTx/>
              <a:buNone/>
            </a:pPr>
            <a:endParaRPr lang="en-GB" altLang="en-US" sz="2000" dirty="0">
              <a:latin typeface="Century Gothic" panose="020B0502020202020204" pitchFamily="34" charset="0"/>
            </a:endParaRPr>
          </a:p>
          <a:p>
            <a:pPr eaLnBrk="1" hangingPunct="1">
              <a:lnSpc>
                <a:spcPct val="90000"/>
              </a:lnSpc>
              <a:buFontTx/>
              <a:buNone/>
            </a:pPr>
            <a:endParaRPr lang="en-GB" altLang="en-US" sz="2000" dirty="0">
              <a:latin typeface="Century Gothic" panose="020B0502020202020204" pitchFamily="34" charset="0"/>
            </a:endParaRPr>
          </a:p>
        </p:txBody>
      </p:sp>
      <p:pic>
        <p:nvPicPr>
          <p:cNvPr id="2" name="Picture 1">
            <a:extLst>
              <a:ext uri="{FF2B5EF4-FFF2-40B4-BE49-F238E27FC236}">
                <a16:creationId xmlns:a16="http://schemas.microsoft.com/office/drawing/2014/main" id="{CF58D214-6B60-E68E-E7ED-FB3A5F6697D3}"/>
              </a:ext>
            </a:extLst>
          </p:cNvPr>
          <p:cNvPicPr>
            <a:picLocks noChangeAspect="1"/>
          </p:cNvPicPr>
          <p:nvPr/>
        </p:nvPicPr>
        <p:blipFill>
          <a:blip r:embed="rId3"/>
          <a:stretch>
            <a:fillRect/>
          </a:stretch>
        </p:blipFill>
        <p:spPr>
          <a:xfrm>
            <a:off x="4009012" y="4437112"/>
            <a:ext cx="1402202" cy="1377815"/>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33575ADE-89D3-3B7D-6F34-3EECF17AD022}"/>
              </a:ext>
            </a:extLst>
          </p:cNvPr>
          <p:cNvSpPr>
            <a:spLocks noGrp="1"/>
          </p:cNvSpPr>
          <p:nvPr>
            <p:ph type="title"/>
          </p:nvPr>
        </p:nvSpPr>
        <p:spPr>
          <a:xfrm>
            <a:off x="1095375" y="817563"/>
            <a:ext cx="6964363" cy="1201737"/>
          </a:xfrm>
        </p:spPr>
        <p:txBody>
          <a:bodyPr wrap="square" anchor="ctr">
            <a:normAutofit/>
          </a:bodyPr>
          <a:lstStyle/>
          <a:p>
            <a:pPr eaLnBrk="1" hangingPunct="1"/>
            <a:r>
              <a:rPr lang="en-GB" altLang="en-US" b="1" dirty="0">
                <a:latin typeface="Sassoon Infant Std" panose="020B0503020103030203" pitchFamily="34" charset="0"/>
              </a:rPr>
              <a:t>Questions?</a:t>
            </a:r>
          </a:p>
        </p:txBody>
      </p:sp>
      <p:pic>
        <p:nvPicPr>
          <p:cNvPr id="4" name="Picture 3">
            <a:extLst>
              <a:ext uri="{FF2B5EF4-FFF2-40B4-BE49-F238E27FC236}">
                <a16:creationId xmlns:a16="http://schemas.microsoft.com/office/drawing/2014/main" id="{4BA7A480-1CC0-5F06-AD32-0FEC0FCD74F4}"/>
              </a:ext>
            </a:extLst>
          </p:cNvPr>
          <p:cNvPicPr>
            <a:picLocks noChangeAspect="1"/>
          </p:cNvPicPr>
          <p:nvPr/>
        </p:nvPicPr>
        <p:blipFill>
          <a:blip r:embed="rId3"/>
          <a:stretch>
            <a:fillRect/>
          </a:stretch>
        </p:blipFill>
        <p:spPr>
          <a:xfrm>
            <a:off x="3870898" y="4717678"/>
            <a:ext cx="1402202" cy="1377815"/>
          </a:xfrm>
          <a:prstGeom prst="rect">
            <a:avLst/>
          </a:prstGeom>
        </p:spPr>
      </p:pic>
      <p:pic>
        <p:nvPicPr>
          <p:cNvPr id="2" name="Picture 2">
            <a:extLst>
              <a:ext uri="{FF2B5EF4-FFF2-40B4-BE49-F238E27FC236}">
                <a16:creationId xmlns:a16="http://schemas.microsoft.com/office/drawing/2014/main" id="{379C9BA9-C43F-BAF7-B5C8-DCC36477F8E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42229" y="1880305"/>
            <a:ext cx="4259541" cy="28109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ushpin">
  <a:themeElements>
    <a:clrScheme name="Pushpin">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Pushpin">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ushpin">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10508</TotalTime>
  <Words>1476</Words>
  <Application>Microsoft Office PowerPoint</Application>
  <PresentationFormat>On-screen Show (4:3)</PresentationFormat>
  <Paragraphs>170</Paragraphs>
  <Slides>20</Slides>
  <Notes>11</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20</vt:i4>
      </vt:variant>
    </vt:vector>
  </HeadingPairs>
  <TitlesOfParts>
    <vt:vector size="35" baseType="lpstr">
      <vt:lpstr>Aptos</vt:lpstr>
      <vt:lpstr>Arial</vt:lpstr>
      <vt:lpstr>Brush Script MT</vt:lpstr>
      <vt:lpstr>Calibri</vt:lpstr>
      <vt:lpstr>Century Gothic</vt:lpstr>
      <vt:lpstr>Comic Sans MS</vt:lpstr>
      <vt:lpstr>Constantia</vt:lpstr>
      <vt:lpstr>Franklin Gothic Book</vt:lpstr>
      <vt:lpstr>Rage Italic</vt:lpstr>
      <vt:lpstr>Sassoon Infant Std</vt:lpstr>
      <vt:lpstr>SassoonPrimary</vt:lpstr>
      <vt:lpstr>Symbol</vt:lpstr>
      <vt:lpstr>Tahoma</vt:lpstr>
      <vt:lpstr>Times New Roman</vt:lpstr>
      <vt:lpstr>Pushpin</vt:lpstr>
      <vt:lpstr>Transition Information Meeting</vt:lpstr>
      <vt:lpstr>Staff Team</vt:lpstr>
      <vt:lpstr>Communication</vt:lpstr>
      <vt:lpstr>PowerPoint Presentation</vt:lpstr>
      <vt:lpstr>PowerPoint Presentation</vt:lpstr>
      <vt:lpstr>Class Timetable</vt:lpstr>
      <vt:lpstr>PowerPoint Presentation</vt:lpstr>
      <vt:lpstr>Books To Read Before You Leave Year 5</vt:lpstr>
      <vt:lpstr>PowerPoint Presentation</vt:lpstr>
      <vt:lpstr>PowerPoint Presentation</vt:lpstr>
      <vt:lpstr>PowerPoint Presentation</vt:lpstr>
      <vt:lpstr>Uniform</vt:lpstr>
      <vt:lpstr>Uniform</vt:lpstr>
      <vt:lpstr>Curriculum Overview</vt:lpstr>
      <vt:lpstr>Clubs</vt:lpstr>
      <vt:lpstr>Educational Visits</vt:lpstr>
      <vt:lpstr>Dates for the Diary</vt:lpstr>
      <vt:lpstr>Assessments</vt:lpstr>
      <vt:lpstr>Additional Information</vt:lpstr>
      <vt:lpstr>Questions?</vt:lpstr>
    </vt:vector>
  </TitlesOfParts>
  <Company>Warwickshire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 Induction Meeting</dc:title>
  <dc:creator>Authorised User</dc:creator>
  <cp:lastModifiedBy>H Newman BSP</cp:lastModifiedBy>
  <cp:revision>133</cp:revision>
  <cp:lastPrinted>2018-06-15T10:50:45Z</cp:lastPrinted>
  <dcterms:created xsi:type="dcterms:W3CDTF">2012-05-23T12:25:13Z</dcterms:created>
  <dcterms:modified xsi:type="dcterms:W3CDTF">2025-07-02T13:26:07Z</dcterms:modified>
</cp:coreProperties>
</file>